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2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35D"/>
    <a:srgbClr val="04374A"/>
    <a:srgbClr val="FE470E"/>
    <a:srgbClr val="3399FF"/>
    <a:srgbClr val="666699"/>
    <a:srgbClr val="E59074"/>
  </p:clrMru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 showOutlineIcons="0" snapVertSplitter="1">
    <p:restoredLeft sz="15620" autoAdjust="0"/>
    <p:restoredTop sz="84583" autoAdjust="0"/>
  </p:normalViewPr>
  <p:slideViewPr>
    <p:cSldViewPr>
      <p:cViewPr varScale="1">
        <p:scale>
          <a:sx n="88" d="100"/>
          <a:sy n="88" d="100"/>
        </p:scale>
        <p:origin x="1843" y="62"/>
      </p:cViewPr>
      <p:guideLst>
        <p:guide pos="2160"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pos="2880" orient="horz"/>
        <p:guide pos="2160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 /><Relationship Id="rId22" Type="http://schemas.openxmlformats.org/officeDocument/2006/relationships/tableStyles" Target="tableStyles.xml" /><Relationship Id="rId23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ChangeAspect="1"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3" Type="http://schemas.openxmlformats.org/officeDocument/2006/relationships/hyperlink" Target="https://presentation-creation.ru/powerpoint-templates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Титульный слайд">
    <p:bg>
      <p:bgPr>
        <a:blipFill>
          <a:blip r:embed="rId2">
            <a:lum/>
          </a:blip>
          <a:srcRect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116632"/>
            <a:ext cx="5437112" cy="1368152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userDrawn="1">
  <p:cSld name="Заголовок и объект">
    <p:bg>
      <p:bgPr>
        <a:blipFill>
          <a:blip r:embed="rId2">
            <a:lum/>
          </a:blip>
          <a:srcRect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/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148086"/>
            <a:ext cx="8712968" cy="976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2267744" y="1412776"/>
            <a:ext cx="662473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hyperlink" Target="https://presentation-creation.ru/" TargetMode="External"/><Relationship Id="rId15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Pr>
        <a:blipFill>
          <a:blip r:embed="rId13">
            <a:lum/>
          </a:blip>
          <a:srcRect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086"/>
            <a:ext cx="8712968" cy="976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1412776"/>
            <a:ext cx="662473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/>
          <a:stretch/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 panose="020B0604020202020204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xperience.tripster.ru/destinations/regions/kavkaz/" TargetMode="External"/><Relationship Id="rId3" Type="http://schemas.openxmlformats.org/officeDocument/2006/relationships/image" Target="../media/image6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ulture.ru/materials/127251/neuznavaemyi-aivazovskii-ne-tolko-morskie-peizazhi" TargetMode="External"/><Relationship Id="rId3" Type="http://schemas.openxmlformats.org/officeDocument/2006/relationships/hyperlink" Target="https://www.culture.ru/materials/131420/dyuzhina-morei-ivana-aivazovskogo-geografiya-po-kartinam" TargetMode="External"/><Relationship Id="rId4" Type="http://schemas.openxmlformats.org/officeDocument/2006/relationships/hyperlink" Target="https://experience.tripster.ru/articles/ajvazovskij-kartiny-stil-zhivopisi-muzei/" TargetMode="External"/><Relationship Id="rId5" Type="http://schemas.openxmlformats.org/officeDocument/2006/relationships/hyperlink" Target="http://rewizor.ru/museums-exhibitions/reviews/jizn-i-tvorcheskiy-put-ivana-konstantinovicha-ayvazovskogo/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xperience.tripster.ru/destinations/egypt/" TargetMode="Externa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00438"/>
            <a:ext cx="8358246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200" dirty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>функциональной грамотности учащихся на уроках географии в условиях госпитальной школы</a:t>
            </a:r>
            <a:r>
              <a:rPr lang="ru-RU" sz="32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>«География по картинам</a:t>
            </a:r>
            <a:br>
              <a:rPr lang="ru-RU" sz="32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> И.К. Айвазовского»</a:t>
            </a:r>
            <a:r>
              <a:rPr lang="ru-RU" sz="40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>Волобуева Л. Н. </a:t>
            </a:r>
            <a:br>
              <a:rPr lang="ru-RU" sz="2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>учитель географии, ИЗО</a:t>
            </a:r>
            <a:br>
              <a:rPr lang="ru-RU" sz="2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>ГОУ РК «РЦО»</a:t>
            </a:r>
            <a:r>
              <a:rPr lang="ru-RU" sz="4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>г. Сыктывкар</a:t>
            </a:r>
            <a:br>
              <a:rPr lang="ru-RU" sz="2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>2023 год</a:t>
            </a:r>
            <a:r>
              <a:rPr lang="ru-RU" sz="24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E470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E47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35729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Естественно-научная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грамотность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</a:br>
            <a:r>
              <a:rPr lang="ru-RU" sz="1600" b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«Вид Тифлиса от </a:t>
            </a:r>
            <a:r>
              <a:rPr lang="ru-RU" sz="1600" b="1" u="sng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Сейд</a:t>
            </a:r>
            <a:r>
              <a:rPr lang="ru-RU" sz="1600" b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- Абаза»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1868 году художник посетил 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Кавказ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и Закавказье и несколько месяцев прожил в Тифлисе. Написанный в ту пору «Вид Тифлиса от 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Сейд-Абаза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поражает проработанностью деталей и выдаёт в знаменитом маринисте ещё и одарённого пейзажиста.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412776"/>
            <a:ext cx="6624736" cy="52309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r>
              <a:rPr lang="ru-RU" b="1" i="1" u="sng" dirty="0" smtClean="0"/>
              <a:t> 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Задание №2: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Назвать горы, изображённые на картине;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Найти и показать горы на карте.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muzei-mira.com/templates/museum/images/paint/tiflis-aivazovskii+.jpg"/>
          <p:cNvPicPr/>
          <p:nvPr/>
        </p:nvPicPr>
        <p:blipFill>
          <a:blip r:embed="rId3"/>
          <a:srcRect/>
          <a:stretch/>
        </p:blipFill>
        <p:spPr bwMode="auto">
          <a:xfrm>
            <a:off x="2643175" y="1287684"/>
            <a:ext cx="4929222" cy="392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712968" cy="107157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Естественно-научная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грамотность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</a:br>
            <a:r>
              <a:rPr lang="ru-RU" sz="1600" b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«Аул Гуниб в Дагестане. Вид с восточной стороны»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 этой картине изображен аул Гуниб — последняя ставка имама Шамиля, где его пленили в 1859 году. Так что это полотно не только отображает исторический момент, но и ещё – это  прекрасный  горный пейзаж.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412776"/>
            <a:ext cx="6624736" cy="51594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Задание №3: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Описать горы, изображенные на картине;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Найти на карте этот географический объект;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В чём особенность этих гор?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Рисунок 3" descr="https://b1.culture.ru/c/492216.800xp.jpg"/>
          <p:cNvPicPr/>
          <p:nvPr/>
        </p:nvPicPr>
        <p:blipFill>
          <a:blip r:embed="rId2"/>
          <a:srcRect/>
          <a:stretch/>
        </p:blipFill>
        <p:spPr bwMode="auto">
          <a:xfrm>
            <a:off x="2643174" y="1500174"/>
            <a:ext cx="457203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5728"/>
            <a:ext cx="8712968" cy="83901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Естественно-научная 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грамотность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</a:br>
            <a:r>
              <a:rPr lang="ru-RU" sz="1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«Чёрное море»</a:t>
            </a:r>
            <a:r>
              <a:rPr lang="ru-RU" sz="1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412776"/>
            <a:ext cx="6624736" cy="544522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Задание №4: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Назвать географический объект, изображённый на картине;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Найти и показать на карте.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Рисунок 3" descr="https://b1.culture.ru/c/513863.800xp.jpg"/>
          <p:cNvPicPr/>
          <p:nvPr/>
        </p:nvPicPr>
        <p:blipFill>
          <a:blip r:embed="rId2"/>
          <a:srcRect/>
          <a:stretch/>
        </p:blipFill>
        <p:spPr bwMode="auto">
          <a:xfrm>
            <a:off x="2214546" y="1428736"/>
            <a:ext cx="4888616" cy="430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Читательская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грамотность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(работа с художественным или научным текстом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)</a:t>
            </a:r>
            <a:endParaRPr lang="ru-RU" sz="2000" dirty="0">
              <a:solidFill>
                <a:srgbClr val="FF0000"/>
              </a:solidFill>
              <a:effectLst/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412776"/>
            <a:ext cx="648072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i="1" u="sng" dirty="0">
                <a:latin typeface="Times New Roman" pitchFamily="18" charset="0" panose="02020603050405020304"/>
                <a:cs typeface="Times New Roman" pitchFamily="18" charset="0" panose="02020603050405020304"/>
              </a:rPr>
              <a:t>Задание </a:t>
            </a:r>
            <a:r>
              <a:rPr lang="ru-RU" sz="1600" i="1" u="sng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.</a:t>
            </a:r>
            <a:r>
              <a:rPr lang="ru-RU" sz="1600" i="1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  </a:t>
            </a:r>
            <a:r>
              <a:rPr lang="ru-RU" sz="16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Рассмотрите картину И.К. Айвазовского </a:t>
            </a:r>
            <a:r>
              <a:rPr lang="ru-RU" sz="1600" u="sng" dirty="0">
                <a:latin typeface="Times New Roman" pitchFamily="18" charset="0" panose="02020603050405020304"/>
                <a:cs typeface="Times New Roman" pitchFamily="18" charset="0" panose="02020603050405020304"/>
              </a:rPr>
              <a:t>«Чёрное Море</a:t>
            </a:r>
            <a:r>
              <a:rPr lang="ru-RU" sz="1600" u="sng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»</a:t>
            </a:r>
            <a:r>
              <a:rPr lang="ru-RU" sz="1600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.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- </a:t>
            </a:r>
            <a:r>
              <a:rPr lang="ru-RU" sz="16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Назовите географический объект, изображенный на картине.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- Найдите в интернете научное или художественное описание Черного моря.</a:t>
            </a:r>
          </a:p>
          <a:p>
            <a:pPr marL="0" indent="0">
              <a:buNone/>
            </a:pPr>
            <a:r>
              <a:rPr lang="ru-RU" sz="1600" i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Например, отрывок из элегии В.А. Жуковского «Море»:</a:t>
            </a:r>
          </a:p>
          <a:p>
            <a:pPr marL="0" indent="0">
              <a:buNone/>
            </a:pPr>
            <a:r>
              <a:rPr lang="ru-RU" sz="1600" b="1" i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Когда же сбираются темные тучи,</a:t>
            </a:r>
          </a:p>
          <a:p>
            <a:pPr marL="0" indent="0">
              <a:buNone/>
            </a:pPr>
            <a:r>
              <a:rPr lang="ru-RU" sz="1600" b="1" i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Чтоб ясное небо отнять у тебя —</a:t>
            </a:r>
          </a:p>
          <a:p>
            <a:pPr marL="0" indent="0">
              <a:buNone/>
            </a:pPr>
            <a:r>
              <a:rPr lang="ru-RU" sz="1600" b="1" i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Ты бьешься, ты воешь, ты волны подъемлешь,</a:t>
            </a:r>
          </a:p>
          <a:p>
            <a:pPr marL="0" indent="0">
              <a:buNone/>
            </a:pPr>
            <a:r>
              <a:rPr lang="ru-RU" sz="1600" b="1" i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Ты рвешь и терзаешь враждебную мглу</a:t>
            </a:r>
            <a:r>
              <a:rPr lang="ru-RU" sz="1600" b="1" i="1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...</a:t>
            </a:r>
            <a:endParaRPr lang="ru-RU" sz="1600" b="1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r>
              <a:rPr lang="ru-RU" sz="16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- Сопоставьте найденное описание моря с вашим видением картины И.К. Айвазовского «Черное море».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pic>
        <p:nvPicPr>
          <p:cNvPr id="5" name="Рисунок 4" descr="https://b1.culture.ru/c/513863.800xp.jpg"/>
          <p:cNvPicPr/>
          <p:nvPr/>
        </p:nvPicPr>
        <p:blipFill>
          <a:blip r:embed="rId2"/>
          <a:srcRect/>
          <a:stretch/>
        </p:blipFill>
        <p:spPr bwMode="auto">
          <a:xfrm>
            <a:off x="3563888" y="1772816"/>
            <a:ext cx="31683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Креативное мышление</a:t>
            </a:r>
            <a:endParaRPr lang="ru-RU" sz="2800" dirty="0">
              <a:solidFill>
                <a:srgbClr val="FF0000"/>
              </a:solidFill>
              <a:effectLst/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412776"/>
            <a:ext cx="6840760" cy="46805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300" b="1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Задания, направленные </a:t>
            </a:r>
            <a:r>
              <a:rPr lang="ru-RU" sz="2300" b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на развитие креативного мышления, </a:t>
            </a:r>
            <a:r>
              <a:rPr lang="ru-RU" sz="2300" b="1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связанные </a:t>
            </a:r>
            <a:r>
              <a:rPr lang="ru-RU" sz="2300" b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с полотнами </a:t>
            </a:r>
            <a:endParaRPr lang="ru-RU" sz="2300" b="1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 algn="ctr">
              <a:buNone/>
            </a:pPr>
            <a:r>
              <a:rPr lang="ru-RU" sz="2300" b="1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И.К</a:t>
            </a:r>
            <a:r>
              <a:rPr lang="ru-RU" sz="2300" b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. Айвазовского: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1) Рассмотрите </a:t>
            </a:r>
            <a:r>
              <a:rPr lang="ru-RU" sz="23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картину И.К. Айвазовского «Черное море» и попробуйте описать морской пейзаж, выразив свои эмоции. Приведите слова-ассоциации с данным географическим объектом</a:t>
            </a:r>
            <a:r>
              <a:rPr lang="ru-RU" sz="2300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.</a:t>
            </a:r>
          </a:p>
          <a:p>
            <a:pPr marL="0" indent="0">
              <a:buNone/>
            </a:pPr>
            <a:endParaRPr lang="ru-RU" sz="2300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r>
              <a:rPr lang="ru-RU" sz="23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2) Создайте свой собственный морской пейзаж, вдохновившись стилем и техникой Айвазовского. Используйте акварельные краски, гуашь, цветные карандаши, чтобы попытаться передать подобное чувство глубины и движения</a:t>
            </a:r>
            <a:r>
              <a:rPr lang="ru-RU" sz="2300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.</a:t>
            </a:r>
          </a:p>
          <a:p>
            <a:pPr marL="0" indent="0">
              <a:buNone/>
            </a:pPr>
            <a:endParaRPr lang="ru-RU" sz="2300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r>
              <a:rPr lang="ru-RU" sz="23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3) Напишите короткую историю или стихотворение, попробовав уловить атмосферу морской бури или спокойствия, которые изображает художник.</a:t>
            </a:r>
          </a:p>
          <a:p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Картины  И. К.  Айвазовского – это прекрасные иллюстрации  для изучения географических объектов!</a:t>
            </a:r>
            <a:endParaRPr lang="ru-RU" sz="2800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412776"/>
            <a:ext cx="5804718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Итог – синтезирование  всех предметных знаний для решения конкретных задач.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Акцент на функциональной грамотности делает учащихся вовлечёнными в познавательный процесс, способными анализировать и сегментировать информацию, делать выводы и использовать полученные данные в разных учебных направлениях.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Применяя задания  </a:t>
            </a:r>
            <a:r>
              <a:rPr lang="ru-RU" sz="20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на развитие функциональной грамотности, мы </a:t>
            </a:r>
            <a:r>
              <a:rPr lang="ru-RU" sz="2000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можем </a:t>
            </a:r>
            <a:r>
              <a:rPr lang="ru-RU" sz="20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воспитать инициативную, самостоятельно творчески мыслящую личность.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Интернет – ресурсы: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571612"/>
            <a:ext cx="5715040" cy="4680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https://www.culture.ru/materials/127251/neuznavaemyi-aivazovskii-ne-tolko-morskie-peizazhi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https://www.culture.ru/materials/131420/dyuzhina-morei-ivana-aivazovskogo-geografiya-po-kartinam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https://experience.tripster.ru/articles/ajvazovskij-kartiny-stil-zhivopisi-muzei/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http://rewizor.ru/museums-exhibitions/reviews/jizn-i-tvorcheskiy-put-ivana-konstantinovicha-ayvazovskogo/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285992"/>
            <a:ext cx="6643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«Скажи мне, и я забуду. </a:t>
            </a:r>
            <a:endParaRPr lang="ru-RU" sz="36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Покажи мне – и я запомню. </a:t>
            </a:r>
            <a:endParaRPr lang="ru-RU" sz="36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Вовлеки меня – и я научусь!»</a:t>
            </a:r>
            <a:endParaRPr lang="ru-RU" sz="36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r>
              <a:rPr lang="ru-RU" sz="36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             Конфуций</a:t>
            </a:r>
            <a:endParaRPr lang="ru-RU" sz="36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5728"/>
            <a:ext cx="8712968" cy="11430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Принципы современной прогрессивной школы </a:t>
            </a:r>
            <a:r>
              <a:rPr lang="ru-RU" sz="3200" b="1" dirty="0" smtClean="0">
                <a:solidFill>
                  <a:schemeClr val="accent6"/>
                </a:solidFill>
              </a:rPr>
              <a:t/>
            </a:r>
            <a:br>
              <a:rPr lang="ru-RU" sz="3200" b="1" dirty="0" smtClean="0">
                <a:solidFill>
                  <a:schemeClr val="accent6"/>
                </a:solidFill>
              </a:rPr>
            </a:b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916832"/>
            <a:ext cx="6624736" cy="4680520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Стимулировать интересы учащихся через творческие задачи, требующие работы воображения;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Развивать у учащихся умение применять и интерпретировать информацию, а не просто заучивать её.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Функционально грамотный человек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это человек, который способен использовать все постоянно приобретаемые в течение жизни знания, умения и навыки для решения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максимально широкого диапазона жизненных задач в различных сферах человеческой деятельности, общения и социальных отношений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042"/>
            <a:ext cx="8712968" cy="71438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Отличительные черты школьника с развитой функциональной грамотностью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857364"/>
            <a:ext cx="6624736" cy="4235932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успешно решает бытовые задачи;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умеет общаться и находить выход в разных социальных ситуациях;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выстраивает </a:t>
            </a:r>
            <a:r>
              <a:rPr lang="ru-RU" sz="2800" b="1" i="1" dirty="0" err="1" smtClean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связи, когда один и тот же факт или явление изучается, а затем и оценивается с разных сторон.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712968" cy="9104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«География и И.К. Айвазовский» </a:t>
            </a:r>
            <a:b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И.К. Айвазовский - первый живописец Главного морского штаба и член Русского географического общества.</a:t>
            </a:r>
          </a:p>
          <a:p>
            <a:pPr lvl="0"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Вспоминая  известные полотна Айвазовского,  мы изучаем по ним морскую географию XIX века.</a:t>
            </a:r>
          </a:p>
          <a:p>
            <a:pPr lvl="0"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Иван Айвазовский вошел в историю искусства как великий маринист, мастер изображения моря. Написал около 6000 картин. Автор морских пейзажей, видов приморских городов, исторических и культурных объектов разных стран.</a:t>
            </a:r>
          </a:p>
          <a:p>
            <a:endParaRPr lang="ru-RU" sz="2000" dirty="0"/>
          </a:p>
        </p:txBody>
      </p:sp>
      <p:pic>
        <p:nvPicPr>
          <p:cNvPr id="4" name="Содержимое 3" descr="И.К. Айвазовский. Автопортрет. 1874. Все фото - из открытых источников."/>
          <p:cNvPicPr/>
          <p:nvPr/>
        </p:nvPicPr>
        <p:blipFill>
          <a:blip r:embed="rId2"/>
          <a:srcRect/>
          <a:stretch/>
        </p:blipFill>
        <p:spPr bwMode="auto">
          <a:xfrm>
            <a:off x="500034" y="1785926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Картины И. К. Айвазовского</a:t>
            </a:r>
            <a:endParaRPr lang="ru-RU" sz="3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988840"/>
            <a:ext cx="6624736" cy="410445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Большая пирамида в Гизе»; </a:t>
            </a:r>
          </a:p>
          <a:p>
            <a:pPr lvl="0"/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«Вид Тифлиса от </a:t>
            </a:r>
            <a:r>
              <a:rPr lang="ru-RU" dirty="0" err="1">
                <a:latin typeface="Times New Roman" pitchFamily="18" charset="0" panose="02020603050405020304"/>
                <a:cs typeface="Times New Roman" pitchFamily="18" charset="0" panose="02020603050405020304"/>
              </a:rPr>
              <a:t>Сейд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-Абаза»; </a:t>
            </a:r>
          </a:p>
          <a:p>
            <a:pPr lvl="0"/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«Аул Гуниб в Дагестане. Вид с восточной стороны»; </a:t>
            </a:r>
          </a:p>
          <a:p>
            <a:pPr lvl="0"/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Марины, изображающие 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моря и океаны: </a:t>
            </a:r>
            <a:endParaRPr lang="ru-RU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«Наполеон на острове Святой Елены» - Атлантический океан;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«Буря на Ледовитом океане» - Северный 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Ледовитый </a:t>
            </a: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океан;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«Морское сражение при </a:t>
            </a:r>
            <a:r>
              <a:rPr lang="ru-RU" dirty="0" err="1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Наварине</a:t>
            </a: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» - Ионическое море;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«Большой рейд в </a:t>
            </a:r>
            <a:r>
              <a:rPr lang="ru-RU" dirty="0" err="1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Крондштадте</a:t>
            </a: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» - Балтийское море;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«На острове Крит» - Критское море;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«Бухта Золотой рог» - Мраморное море;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 «Вид Амстердама» - Северное море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;</a:t>
            </a:r>
            <a:endParaRPr lang="ru-RU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«Порт Ла – Валетта на острове Мальта» - Средиземное море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;</a:t>
            </a:r>
            <a:endParaRPr lang="ru-RU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«Лунная ночь на Капри» - Тирренское море;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«Черное море», «Пушкин на берегу Чёрного моря» - Чёрное море;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«Остров </a:t>
            </a:r>
            <a:r>
              <a:rPr lang="ru-RU" dirty="0" err="1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Патмос</a:t>
            </a: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» - Эгейское море;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 «Венецианская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лагуна. Вид на остров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Сан-Джорджо» - 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Адриатическое море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Функциональная грамотность</a:t>
            </a:r>
            <a:endParaRPr lang="ru-RU" sz="3200" dirty="0">
              <a:solidFill>
                <a:srgbClr val="FF0000"/>
              </a:solidFill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1916832"/>
            <a:ext cx="6264696" cy="417646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Полотна Айвазовского представляют большие возможности для развития функциональной грамотности учащихся, различных её составляющих: </a:t>
            </a:r>
            <a:endParaRPr lang="ru-RU" sz="2800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- естественно-научной</a:t>
            </a:r>
            <a:r>
              <a:rPr lang="ru-RU" sz="28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, </a:t>
            </a:r>
            <a:endParaRPr lang="ru-RU" sz="2800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- читательской </a:t>
            </a:r>
            <a:r>
              <a:rPr lang="ru-RU" sz="28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грамотности, </a:t>
            </a:r>
            <a:endParaRPr lang="ru-RU" sz="2800" dirty="0" smtClean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 panose="02020603050405020304"/>
                <a:cs typeface="Times New Roman" pitchFamily="18" charset="0" panose="02020603050405020304"/>
              </a:rPr>
              <a:t>- креативного </a:t>
            </a:r>
            <a:r>
              <a:rPr lang="ru-RU" sz="2800" dirty="0">
                <a:latin typeface="Times New Roman" pitchFamily="18" charset="0" panose="02020603050405020304"/>
                <a:cs typeface="Times New Roman" pitchFamily="18" charset="0" panose="02020603050405020304"/>
              </a:rPr>
              <a:t>мышления.</a:t>
            </a:r>
          </a:p>
          <a:p>
            <a:pPr marL="0" indent="0">
              <a:buNone/>
            </a:pP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1912"/>
            <a:ext cx="8712968" cy="119268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Естественно-научная </a:t>
            </a:r>
            <a:r>
              <a:rPr lang="ru-RU" sz="2700" b="1" dirty="0" smtClean="0">
                <a:solidFill>
                  <a:srgbClr val="FF0000"/>
                </a:solidFill>
                <a:effectLst/>
                <a:latin typeface="Times New Roman" pitchFamily="18" charset="0" panose="02020603050405020304"/>
                <a:cs typeface="Times New Roman" pitchFamily="18" charset="0" panose="02020603050405020304"/>
              </a:rPr>
              <a:t>грамотность</a:t>
            </a:r>
            <a:r>
              <a:rPr lang="ru-RU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«Большая пирамида в Гизе»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1869 году Айвазовский побывал в 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Египте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и позднее на основе впечатлений создал цикл картин о быте и культуре страны.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412776"/>
            <a:ext cx="6624736" cy="544522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i="1" u="sng" dirty="0" smtClean="0"/>
          </a:p>
          <a:p>
            <a:pPr>
              <a:buNone/>
            </a:pPr>
            <a:endParaRPr lang="ru-RU" sz="2000" b="1" i="1" u="sng" dirty="0" smtClean="0"/>
          </a:p>
          <a:p>
            <a:pPr>
              <a:buNone/>
            </a:pPr>
            <a:endParaRPr lang="ru-RU" sz="2000" b="1" i="1" u="sng" dirty="0" smtClean="0"/>
          </a:p>
          <a:p>
            <a:pPr>
              <a:buNone/>
            </a:pPr>
            <a:endParaRPr lang="ru-RU" sz="2000" b="1" i="1" u="sng" dirty="0" smtClean="0"/>
          </a:p>
          <a:p>
            <a:pPr>
              <a:buNone/>
            </a:pPr>
            <a:endParaRPr lang="ru-RU" sz="2000" b="1" i="1" u="sng" dirty="0" smtClean="0"/>
          </a:p>
          <a:p>
            <a:pPr>
              <a:buNone/>
            </a:pPr>
            <a:endParaRPr lang="ru-RU" sz="2000" b="1" i="1" u="sng" dirty="0" smtClean="0"/>
          </a:p>
          <a:p>
            <a:pPr>
              <a:buNone/>
            </a:pPr>
            <a:endParaRPr lang="ru-RU" sz="2000" b="1" i="1" u="sng" dirty="0" smtClean="0"/>
          </a:p>
          <a:p>
            <a:pPr>
              <a:buNone/>
            </a:pPr>
            <a:endParaRPr lang="ru-RU" sz="2000" b="1" i="1" u="sng" dirty="0" smtClean="0"/>
          </a:p>
          <a:p>
            <a:pPr>
              <a:buNone/>
            </a:pPr>
            <a:endParaRPr lang="ru-RU" sz="20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endParaRPr lang="ru-RU" sz="1600" b="1" i="1" u="sng" dirty="0" smtClean="0"/>
          </a:p>
          <a:p>
            <a:pPr>
              <a:buNone/>
            </a:pP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Задание №1: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Назвать природную зону, страну, культурный объект, изображённые на картине.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Показать на карте эту страну.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https://b1.culture.ru/c/492222.800xp.jpg"/>
          <p:cNvPicPr/>
          <p:nvPr/>
        </p:nvPicPr>
        <p:blipFill>
          <a:blip r:embed="rId3"/>
          <a:srcRect/>
          <a:stretch/>
        </p:blipFill>
        <p:spPr bwMode="auto">
          <a:xfrm>
            <a:off x="2339752" y="1628800"/>
            <a:ext cx="5304082" cy="394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</TotalTime>
  <Pages>0</Pages>
  <Words>614</Words>
  <Characters>0</Characters>
  <CharactersWithSpaces>0</CharactersWithSpaces>
  <Application>Р7-Офис/7.4.0.227</Application>
  <DocSecurity>0</DocSecurity>
  <PresentationFormat>Экран (4:3)</PresentationFormat>
  <Lines>0</Lines>
  <Paragraphs>147</Paragraphs>
  <Slides>16</Slides>
  <Notes>1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Manager/>
  <Company>presentation-creation.ru</Company>
  <LinksUpToDate>0</LinksUpToDate>
  <SharedDoc>0</SharedDoc>
  <HyperlinkBase>https://presentation-creation.ru/powerpoint-templates.html</HyperlinkBase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 в Канаду</dc:title>
  <dc:subject/>
  <dc:creator>obstinate</dc:creator>
  <cp:keywords/>
  <dc:description>Шаблон презентации с сайта https://presentation-creation.ru/</dc:description>
  <dc:identifier/>
  <dc:language/>
  <cp:lastModifiedBy>user</cp:lastModifiedBy>
  <cp:revision>990</cp:revision>
  <dcterms:created xsi:type="dcterms:W3CDTF">2018-02-25T09:09:03Z</dcterms:created>
  <dcterms:modified xsi:type="dcterms:W3CDTF">2023-12-12T04:57:50Z</dcterms:modified>
  <cp:category/>
  <cp:contentStatus/>
  <cp:version/>
</cp:coreProperties>
</file>