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32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20.xml" ContentType="application/vnd.openxmlformats-officedocument.presentationml.slide+xml"/>
  <Override PartName="/ppt/slides/slide33.xml" ContentType="application/vnd.openxmlformats-officedocument.presentationml.slide+xml"/>
  <Override PartName="/ppt/slides/slide9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35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notesSlides/notesSlide34.xml" ContentType="application/vnd.openxmlformats-officedocument.presentationml.notesSlide+xml"/>
  <Override PartName="/ppt/theme/theme2.xml" ContentType="application/vnd.openxmlformats-officedocument.theme+xml"/>
  <Override PartName="/ppt/notesSlides/notesSlide17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2.xml" ContentType="application/vnd.openxmlformats-officedocument.presentationml.slide+xml"/>
  <Override PartName="/docProps/app.xml" ContentType="application/vnd.openxmlformats-officedocument.extended-properties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5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19.xml" ContentType="application/vnd.openxmlformats-officedocument.presentationml.notesSlide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 strictFirstAndLastChars="0">
  <p:sldMasterIdLst>
    <p:sldMasterId id="2147483648" r:id="rId1"/>
  </p:sldMasterIdLst>
  <p:notesMasterIdLst>
    <p:notesMasterId r:id="rId4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9144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CF59A3D2-DB7C-4548-9CF1-80A24D560871}">
  <a:tblStyle styleId="{CF59A3D2-DB7C-4548-9CF1-80A24D560871}" styleName="Table_0">
    <a:wholeTbl>
      <a:tcTxStyle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 /><Relationship Id="rId42" Type="http://schemas.openxmlformats.org/officeDocument/2006/relationships/tableStyles" Target="tableStyles.xml" /><Relationship Id="rId43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/>
        </p:txBody>
      </p:sp>
      <p:sp>
        <p:nvSpPr>
          <p:cNvPr id="7" name="Google Shape;7;n"/>
          <p:cNvSpPr txBox="1"/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 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 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 ?>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 ?>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 ?>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a2e05b9ce4_0_96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a2e05b9ce4_0_9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2a2e05b9ce4_0_96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a0a3f2d42d_0_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a0a3f2d42d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g2a0a3f2d42d_0_0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a0a3f2d42d_0_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a0a3f2d42d_0_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2a0a3f2d42d_0_7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a0a3f2d42d_0_1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a0a3f2d42d_0_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2a0a3f2d42d_0_14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a0a3f2d42d_0_2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a0a3f2d42d_0_2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2a0a3f2d42d_0_20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a0a3f2d42d_0_26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a0a3f2d42d_0_2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2a0a3f2d42d_0_26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a269875dfa_0_1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a269875dfa_0_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a269875dfa_0_1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a3a250c85f_0_1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a3a250c85f_0_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2a3a250c85f_0_14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a57c38511a_0_26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2a57c38511a_0_2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g2a57c38511a_0_26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a3befcc424_0_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a3befcc424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2a3befcc424_0_0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a57c38511a_0_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g2a57c38511a_0_1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a3befcc424_0_11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a3befcc424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2a3befcc424_0_11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a0a3f2d42d_0_4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a0a3f2d42d_0_4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2a0a3f2d42d_0_44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a42c98be9b_0_11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a42c98be9b_0_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g2a42c98be9b_0_11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a42c98be9b_0_21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2a42c98be9b_0_2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2a42c98be9b_0_21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a2e05b9ce4_0_195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a2e05b9ce4_0_19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2a2e05b9ce4_0_195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a269875dfa_0_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2a269875dfa_0_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2a269875dfa_0_7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a11ddbb897_0_182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a11ddbb897_0_18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2a11ddbb897_0_182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a0a3f2d42d_0_63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a0a3f2d42d_0_6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g2a0a3f2d42d_0_63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1ed36ef89c5_0_0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1ed36ef89c5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1ed36ef89c5_0_0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a269875dfa_0_13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2a269875dfa_0_1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2a269875dfa_0_13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a11ddbb897_0_199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a11ddbb897_0_19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g2a11ddbb897_0_199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a35fb40d7e_1_3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a35fb40d7e_1_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g2a35fb40d7e_1_3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a0a3f2d42d_0_75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a0a3f2d42d_0_7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2a0a3f2d42d_0_75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2a269875dfa_0_19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2a269875dfa_0_1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g2a269875dfa_0_19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a269875dfa_0_25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2a269875dfa_0_2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g2a269875dfa_0_25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a3a250c85f_0_2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2a3a250c85f_0_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g2a3a250c85f_0_2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a5b8fb2ae4_0_15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a5b8fb2ae4_0_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g2a5b8fb2ae4_0_15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a42c98be9b_0_49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a42c98be9b_0_4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2a42c98be9b_0_49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8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7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a2e05b9ce4_0_173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a2e05b9ce4_0_17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g2a2e05b9ce4_0_173:notes"/>
          <p:cNvSpPr txBox="1"/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9:notes"/>
          <p:cNvSpPr/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Титульный слайд">
  <p:cSld name="Титульный слайд">
    <p:bg>
      <p:bgPr>
        <a:blipFill>
          <a:blip r:embed="rId2">
            <a:alphaModFix/>
          </a:blip>
          <a:stretch/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a2e05b9ce4_0_7"/>
          <p:cNvSpPr txBox="1"/>
          <p:nvPr>
            <p:ph type="ctrTitle"/>
          </p:nvPr>
        </p:nvSpPr>
        <p:spPr>
          <a:xfrm>
            <a:off x="3275856" y="188640"/>
            <a:ext cx="5688600" cy="13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EA226"/>
              </a:buClr>
              <a:buSzPts val="4400"/>
              <a:buFont typeface="Calibri"/>
              <a:buNone/>
              <a:defRPr b="1">
                <a:solidFill>
                  <a:srgbClr val="5EA2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g2a2e05b9ce4_0_7"/>
          <p:cNvSpPr txBox="1"/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g2a2e05b9ce4_0_7"/>
          <p:cNvSpPr txBox="1"/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g2a2e05b9ce4_0_7"/>
          <p:cNvSpPr txBox="1"/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и вертикальный текст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a2e05b9ce4_0_63"/>
          <p:cNvSpPr txBox="1"/>
          <p:nvPr>
            <p:ph type="title"/>
          </p:nvPr>
        </p:nvSpPr>
        <p:spPr>
          <a:xfrm>
            <a:off x="179513" y="123199"/>
            <a:ext cx="8712900" cy="1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EA226"/>
              </a:buClr>
              <a:buSzPts val="4400"/>
              <a:buFont typeface="Calibri"/>
              <a:buNone/>
              <a:defRPr>
                <a:solidFill>
                  <a:srgbClr val="5EA2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g2a2e05b9ce4_0_63"/>
          <p:cNvSpPr txBox="1"/>
          <p:nvPr>
            <p:ph type="body" idx="1"/>
          </p:nvPr>
        </p:nvSpPr>
        <p:spPr>
          <a:xfrm rot="5400000">
            <a:off x="2987730" y="-171350"/>
            <a:ext cx="4104600" cy="77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rgbClr val="5EA226"/>
              </a:buClr>
              <a:buSzPts val="3200"/>
              <a:buChar char="•"/>
              <a:defRPr>
                <a:solidFill>
                  <a:srgbClr val="5EA226"/>
                </a:solidFill>
              </a:defRPr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rgbClr val="5EA226"/>
              </a:buClr>
              <a:buSzPts val="2800"/>
              <a:buChar char="–"/>
              <a:defRPr>
                <a:solidFill>
                  <a:srgbClr val="5EA226"/>
                </a:solidFill>
              </a:defRPr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rgbClr val="5EA226"/>
              </a:buClr>
              <a:buSzPts val="2400"/>
              <a:buChar char="•"/>
              <a:defRPr>
                <a:solidFill>
                  <a:srgbClr val="5EA226"/>
                </a:solidFill>
              </a:defRPr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Char char="–"/>
              <a:defRPr>
                <a:solidFill>
                  <a:srgbClr val="5EA226"/>
                </a:solidFill>
              </a:defRPr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Char char="»"/>
              <a:defRPr>
                <a:solidFill>
                  <a:srgbClr val="5EA226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g2a2e05b9ce4_0_63"/>
          <p:cNvSpPr txBox="1"/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g2a2e05b9ce4_0_63"/>
          <p:cNvSpPr txBox="1"/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g2a2e05b9ce4_0_63"/>
          <p:cNvSpPr txBox="1"/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Вертикальный заголовок и текст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a2e05b9ce4_0_69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EA226"/>
              </a:buClr>
              <a:buSzPts val="4400"/>
              <a:buFont typeface="Calibri"/>
              <a:buNone/>
              <a:defRPr>
                <a:solidFill>
                  <a:srgbClr val="5EA2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g2a2e05b9ce4_0_69"/>
          <p:cNvSpPr txBox="1"/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rgbClr val="5EA226"/>
              </a:buClr>
              <a:buSzPts val="3200"/>
              <a:buChar char="•"/>
              <a:defRPr>
                <a:solidFill>
                  <a:srgbClr val="5EA226"/>
                </a:solidFill>
              </a:defRPr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rgbClr val="5EA226"/>
              </a:buClr>
              <a:buSzPts val="2800"/>
              <a:buChar char="–"/>
              <a:defRPr>
                <a:solidFill>
                  <a:srgbClr val="5EA226"/>
                </a:solidFill>
              </a:defRPr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rgbClr val="5EA226"/>
              </a:buClr>
              <a:buSzPts val="2400"/>
              <a:buChar char="•"/>
              <a:defRPr>
                <a:solidFill>
                  <a:srgbClr val="5EA226"/>
                </a:solidFill>
              </a:defRPr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Char char="–"/>
              <a:defRPr>
                <a:solidFill>
                  <a:srgbClr val="5EA226"/>
                </a:solidFill>
              </a:defRPr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Char char="»"/>
              <a:defRPr>
                <a:solidFill>
                  <a:srgbClr val="5EA226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g2a2e05b9ce4_0_69"/>
          <p:cNvSpPr txBox="1"/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g2a2e05b9ce4_0_69"/>
          <p:cNvSpPr txBox="1"/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g2a2e05b9ce4_0_69"/>
          <p:cNvSpPr txBox="1"/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Title slide" showMasterSp="0" type="title">
  <p:cSld name="TITLE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a2e05b9ce4_0_75"/>
          <p:cNvSpPr/>
          <p:nvPr/>
        </p:nvSpPr>
        <p:spPr>
          <a:xfrm>
            <a:off x="0" y="2514600"/>
            <a:ext cx="9144000" cy="10668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2a2e05b9ce4_0_75"/>
          <p:cNvSpPr/>
          <p:nvPr/>
        </p:nvSpPr>
        <p:spPr>
          <a:xfrm>
            <a:off x="0" y="0"/>
            <a:ext cx="9144000" cy="2514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g2a2e05b9ce4_0_75"/>
          <p:cNvPicPr preferRelativeResize="0"/>
          <p:nvPr/>
        </p:nvPicPr>
        <p:blipFill rotWithShape="1">
          <a:blip r:embed="rId2">
            <a:alphaModFix/>
          </a:blip>
          <a:srcRect l="0" t="0" r="0" b="0"/>
          <a:stretch/>
        </p:blipFill>
        <p:spPr>
          <a:xfrm>
            <a:off x="4800600" y="103187"/>
            <a:ext cx="4162425" cy="4087812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g2a2e05b9ce4_0_75"/>
          <p:cNvSpPr/>
          <p:nvPr/>
        </p:nvSpPr>
        <p:spPr>
          <a:xfrm>
            <a:off x="0" y="3200400"/>
            <a:ext cx="9144000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g2a2e05b9ce4_0_75"/>
          <p:cNvPicPr preferRelativeResize="0"/>
          <p:nvPr/>
        </p:nvPicPr>
        <p:blipFill rotWithShape="1">
          <a:blip r:embed="rId3">
            <a:alphaModFix/>
          </a:blip>
          <a:srcRect l="0" t="0" r="0" b="0"/>
          <a:stretch/>
        </p:blipFill>
        <p:spPr>
          <a:xfrm>
            <a:off x="1066800" y="3048000"/>
            <a:ext cx="1981200" cy="19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2a2e05b9ce4_0_75"/>
          <p:cNvPicPr preferRelativeResize="0"/>
          <p:nvPr/>
        </p:nvPicPr>
        <p:blipFill rotWithShape="1">
          <a:blip r:embed="rId4">
            <a:alphaModFix/>
          </a:blip>
          <a:srcRect l="0" t="0" r="8659" b="0"/>
          <a:stretch/>
        </p:blipFill>
        <p:spPr>
          <a:xfrm>
            <a:off x="6781800" y="1538287"/>
            <a:ext cx="2057400" cy="1890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2a2e05b9ce4_0_75"/>
          <p:cNvPicPr preferRelativeResize="0"/>
          <p:nvPr/>
        </p:nvPicPr>
        <p:blipFill rotWithShape="1">
          <a:blip r:embed="rId5">
            <a:alphaModFix/>
          </a:blip>
          <a:srcRect l="0" t="0" r="1009" b="0"/>
          <a:stretch/>
        </p:blipFill>
        <p:spPr>
          <a:xfrm>
            <a:off x="4419600" y="2439987"/>
            <a:ext cx="4495800" cy="380841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2a2e05b9ce4_0_75"/>
          <p:cNvSpPr txBox="1"/>
          <p:nvPr>
            <p:ph type="ctrTitle"/>
          </p:nvPr>
        </p:nvSpPr>
        <p:spPr>
          <a:xfrm>
            <a:off x="457200" y="68580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g2a2e05b9ce4_0_75"/>
          <p:cNvSpPr txBox="1"/>
          <p:nvPr>
            <p:ph type="subTitle" idx="1"/>
          </p:nvPr>
        </p:nvSpPr>
        <p:spPr>
          <a:xfrm>
            <a:off x="457200" y="2590800"/>
            <a:ext cx="5715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94" name="Google Shape;94;g2a2e05b9ce4_0_75"/>
          <p:cNvPicPr preferRelativeResize="0"/>
          <p:nvPr/>
        </p:nvPicPr>
        <p:blipFill rotWithShape="1">
          <a:blip r:embed="rId6">
            <a:alphaModFix/>
          </a:blip>
          <a:srcRect l="0" t="0" r="0" b="0"/>
          <a:stretch/>
        </p:blipFill>
        <p:spPr>
          <a:xfrm>
            <a:off x="0" y="4876800"/>
            <a:ext cx="1382712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g2a2e05b9ce4_0_75"/>
          <p:cNvSpPr txBox="1"/>
          <p:nvPr>
            <p:ph type="dt" idx="10"/>
          </p:nvPr>
        </p:nvSpPr>
        <p:spPr>
          <a:xfrm>
            <a:off x="1295400" y="6553200"/>
            <a:ext cx="2133600" cy="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g2a2e05b9ce4_0_75"/>
          <p:cNvSpPr txBox="1"/>
          <p:nvPr>
            <p:ph type="ftr" idx="11"/>
          </p:nvPr>
        </p:nvSpPr>
        <p:spPr>
          <a:xfrm>
            <a:off x="3657600" y="6553200"/>
            <a:ext cx="2895600" cy="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g2a2e05b9ce4_0_75"/>
          <p:cNvSpPr txBox="1"/>
          <p:nvPr>
            <p:ph type="sldNum" idx="12"/>
          </p:nvPr>
        </p:nvSpPr>
        <p:spPr>
          <a:xfrm>
            <a:off x="6781800" y="6553200"/>
            <a:ext cx="1066800" cy="1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>
              <a:solidFill>
                <a:srgbClr val="5EA2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g2a2e05b9ce4_0_75"/>
          <p:cNvSpPr txBox="1"/>
          <p:nvPr/>
        </p:nvSpPr>
        <p:spPr>
          <a:xfrm>
            <a:off x="8001000" y="6415087"/>
            <a:ext cx="104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</a:pPr>
            <a:r>
              <a:rPr lang="en-US" sz="1800" b="1" i="0" u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L/O/G/O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и объект 1" type="obj">
  <p:cSld name="OBJEC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a2e05b9ce4_0_90"/>
          <p:cNvSpPr txBox="1"/>
          <p:nvPr>
            <p:ph type="title"/>
          </p:nvPr>
        </p:nvSpPr>
        <p:spPr>
          <a:xfrm>
            <a:off x="914400" y="76200"/>
            <a:ext cx="6934200" cy="914400"/>
          </a:xfrm>
          <a:prstGeom prst="rect">
            <a:avLst/>
          </a:prstGeom>
          <a:noFill/>
          <a:ln>
            <a:noFill/>
          </a:ln>
          <a:effectLst>
            <a:outerShdw blurRad="63500" dist="17960" dir="2700000">
              <a:schemeClr val="lt2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2a2e05b9ce4_0_90"/>
          <p:cNvSpPr txBox="1"/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g2a2e05b9ce4_0_90"/>
          <p:cNvSpPr txBox="1"/>
          <p:nvPr>
            <p:ph type="dt" idx="10"/>
          </p:nvPr>
        </p:nvSpPr>
        <p:spPr>
          <a:xfrm>
            <a:off x="2819400" y="6477000"/>
            <a:ext cx="21336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g2a2e05b9ce4_0_90"/>
          <p:cNvSpPr txBox="1"/>
          <p:nvPr>
            <p:ph type="ftr" idx="11"/>
          </p:nvPr>
        </p:nvSpPr>
        <p:spPr>
          <a:xfrm>
            <a:off x="5029200" y="6477000"/>
            <a:ext cx="19812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2a2e05b9ce4_0_90"/>
          <p:cNvSpPr txBox="1"/>
          <p:nvPr>
            <p:ph type="sldNum" idx="12"/>
          </p:nvPr>
        </p:nvSpPr>
        <p:spPr>
          <a:xfrm>
            <a:off x="152400" y="6477000"/>
            <a:ext cx="3810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>
              <a:solidFill>
                <a:srgbClr val="5EA2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и объект">
  <p:cSld name="Заголовок и объект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a2e05b9ce4_0_12"/>
          <p:cNvSpPr txBox="1"/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g2a2e05b9ce4_0_12"/>
          <p:cNvSpPr txBox="1"/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g2a2e05b9ce4_0_12"/>
          <p:cNvSpPr txBox="1"/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g2a2e05b9ce4_0_12"/>
          <p:cNvSpPr txBox="1"/>
          <p:nvPr>
            <p:ph type="title"/>
          </p:nvPr>
        </p:nvSpPr>
        <p:spPr>
          <a:xfrm>
            <a:off x="179513" y="123199"/>
            <a:ext cx="8712900" cy="1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EA226"/>
              </a:buClr>
              <a:buSzPts val="4400"/>
              <a:buFont typeface="Calibri"/>
              <a:buNone/>
              <a:defRPr>
                <a:solidFill>
                  <a:srgbClr val="5EA2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g2a2e05b9ce4_0_12"/>
          <p:cNvSpPr txBox="1"/>
          <p:nvPr>
            <p:ph type="body" idx="1"/>
          </p:nvPr>
        </p:nvSpPr>
        <p:spPr>
          <a:xfrm>
            <a:off x="1187624" y="1628800"/>
            <a:ext cx="7704900" cy="4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rgbClr val="5EA226"/>
              </a:buClr>
              <a:buSzPts val="3200"/>
              <a:buChar char="•"/>
              <a:defRPr>
                <a:solidFill>
                  <a:srgbClr val="5EA226"/>
                </a:solidFill>
              </a:defRPr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rgbClr val="5EA226"/>
              </a:buClr>
              <a:buSzPts val="2800"/>
              <a:buChar char="–"/>
              <a:defRPr>
                <a:solidFill>
                  <a:srgbClr val="5EA226"/>
                </a:solidFill>
              </a:defRPr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rgbClr val="5EA226"/>
              </a:buClr>
              <a:buSzPts val="2400"/>
              <a:buChar char="•"/>
              <a:defRPr>
                <a:solidFill>
                  <a:srgbClr val="5EA226"/>
                </a:solidFill>
              </a:defRPr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Char char="–"/>
              <a:defRPr>
                <a:solidFill>
                  <a:srgbClr val="5EA226"/>
                </a:solidFill>
              </a:defRPr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Char char="»"/>
              <a:defRPr>
                <a:solidFill>
                  <a:srgbClr val="5EA226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Заголовок раздела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2a2e05b9ce4_0_18"/>
          <p:cNvSpPr txBox="1"/>
          <p:nvPr>
            <p:ph type="title"/>
          </p:nvPr>
        </p:nvSpPr>
        <p:spPr>
          <a:xfrm>
            <a:off x="2771799" y="4406900"/>
            <a:ext cx="57228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5EA226"/>
              </a:buClr>
              <a:buSzPts val="4000"/>
              <a:buFont typeface="Calibri"/>
              <a:buNone/>
              <a:defRPr sz="4000" b="1" cap="none">
                <a:solidFill>
                  <a:srgbClr val="5EA2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g2a2e05b9ce4_0_18"/>
          <p:cNvSpPr txBox="1"/>
          <p:nvPr>
            <p:ph type="body" idx="1"/>
          </p:nvPr>
        </p:nvSpPr>
        <p:spPr>
          <a:xfrm>
            <a:off x="2771799" y="2906713"/>
            <a:ext cx="57228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None/>
              <a:defRPr sz="2000">
                <a:solidFill>
                  <a:srgbClr val="5EA226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g2a2e05b9ce4_0_18"/>
          <p:cNvSpPr txBox="1"/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g2a2e05b9ce4_0_18"/>
          <p:cNvSpPr txBox="1"/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g2a2e05b9ce4_0_18"/>
          <p:cNvSpPr txBox="1"/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Два объекта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2a2e05b9ce4_0_24"/>
          <p:cNvSpPr txBox="1"/>
          <p:nvPr>
            <p:ph type="title"/>
          </p:nvPr>
        </p:nvSpPr>
        <p:spPr>
          <a:xfrm>
            <a:off x="179513" y="123199"/>
            <a:ext cx="8712900" cy="1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EA226"/>
              </a:buClr>
              <a:buSzPts val="4400"/>
              <a:buFont typeface="Calibri"/>
              <a:buNone/>
              <a:defRPr>
                <a:solidFill>
                  <a:srgbClr val="5EA2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g2a2e05b9ce4_0_24"/>
          <p:cNvSpPr txBox="1"/>
          <p:nvPr>
            <p:ph type="body" idx="1"/>
          </p:nvPr>
        </p:nvSpPr>
        <p:spPr>
          <a:xfrm>
            <a:off x="1835696" y="1628800"/>
            <a:ext cx="35283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5EA226"/>
              </a:buClr>
              <a:buSzPts val="2800"/>
              <a:buChar char="•"/>
              <a:defRPr sz="2800">
                <a:solidFill>
                  <a:srgbClr val="5EA226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5EA226"/>
              </a:buClr>
              <a:buSzPts val="2400"/>
              <a:buChar char="–"/>
              <a:defRPr sz="2400">
                <a:solidFill>
                  <a:srgbClr val="5EA226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Char char="•"/>
              <a:defRPr sz="2000">
                <a:solidFill>
                  <a:srgbClr val="5EA226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5EA226"/>
              </a:buClr>
              <a:buSzPts val="1800"/>
              <a:buChar char="–"/>
              <a:defRPr sz="1800">
                <a:solidFill>
                  <a:srgbClr val="5EA226"/>
                </a:solidFill>
              </a:defRPr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5EA226"/>
              </a:buClr>
              <a:buSzPts val="1800"/>
              <a:buChar char="»"/>
              <a:defRPr sz="1800">
                <a:solidFill>
                  <a:srgbClr val="5EA226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g2a2e05b9ce4_0_24"/>
          <p:cNvSpPr txBox="1"/>
          <p:nvPr>
            <p:ph type="body" idx="2"/>
          </p:nvPr>
        </p:nvSpPr>
        <p:spPr>
          <a:xfrm>
            <a:off x="5436096" y="1639341"/>
            <a:ext cx="35283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5EA226"/>
              </a:buClr>
              <a:buSzPts val="2800"/>
              <a:buChar char="•"/>
              <a:defRPr sz="2800">
                <a:solidFill>
                  <a:srgbClr val="5EA226"/>
                </a:solidFill>
              </a:defRPr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5EA226"/>
              </a:buClr>
              <a:buSzPts val="2400"/>
              <a:buChar char="–"/>
              <a:defRPr sz="2400">
                <a:solidFill>
                  <a:srgbClr val="5EA226"/>
                </a:solidFill>
              </a:defRPr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Char char="•"/>
              <a:defRPr sz="2000">
                <a:solidFill>
                  <a:srgbClr val="5EA226"/>
                </a:solidFill>
              </a:defRPr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5EA226"/>
              </a:buClr>
              <a:buSzPts val="1800"/>
              <a:buChar char="–"/>
              <a:defRPr sz="1800">
                <a:solidFill>
                  <a:srgbClr val="5EA226"/>
                </a:solidFill>
              </a:defRPr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5EA226"/>
              </a:buClr>
              <a:buSzPts val="1800"/>
              <a:buChar char="»"/>
              <a:defRPr sz="1800">
                <a:solidFill>
                  <a:srgbClr val="5EA226"/>
                </a:solidFill>
              </a:defRPr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g2a2e05b9ce4_0_24"/>
          <p:cNvSpPr txBox="1"/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g2a2e05b9ce4_0_24"/>
          <p:cNvSpPr txBox="1"/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g2a2e05b9ce4_0_24"/>
          <p:cNvSpPr txBox="1"/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Сравнение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a2e05b9ce4_0_31"/>
          <p:cNvSpPr txBox="1"/>
          <p:nvPr>
            <p:ph type="title"/>
          </p:nvPr>
        </p:nvSpPr>
        <p:spPr>
          <a:xfrm>
            <a:off x="179513" y="123199"/>
            <a:ext cx="8712900" cy="1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EA226"/>
              </a:buClr>
              <a:buSzPts val="4400"/>
              <a:buFont typeface="Calibri"/>
              <a:buNone/>
              <a:defRPr>
                <a:solidFill>
                  <a:srgbClr val="5EA2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g2a2e05b9ce4_0_31"/>
          <p:cNvSpPr txBox="1"/>
          <p:nvPr>
            <p:ph type="body" idx="1"/>
          </p:nvPr>
        </p:nvSpPr>
        <p:spPr>
          <a:xfrm>
            <a:off x="1907704" y="1535113"/>
            <a:ext cx="34563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rgbClr val="5EA226"/>
              </a:buClr>
              <a:buSzPts val="2400"/>
              <a:buNone/>
              <a:defRPr sz="2400" b="1">
                <a:solidFill>
                  <a:srgbClr val="5EA226"/>
                </a:solidFill>
              </a:defRPr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rgbClr val="5EA226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rgbClr val="5EA226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rgbClr val="5EA226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g2a2e05b9ce4_0_31"/>
          <p:cNvSpPr txBox="1"/>
          <p:nvPr>
            <p:ph type="body" idx="2"/>
          </p:nvPr>
        </p:nvSpPr>
        <p:spPr>
          <a:xfrm>
            <a:off x="1907704" y="2174875"/>
            <a:ext cx="34563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rgbClr val="5EA226"/>
              </a:buClr>
              <a:buSzPts val="2400"/>
              <a:buChar char="•"/>
              <a:defRPr sz="2400">
                <a:solidFill>
                  <a:srgbClr val="5EA226"/>
                </a:solidFill>
              </a:defRPr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Char char="–"/>
              <a:defRPr sz="2000">
                <a:solidFill>
                  <a:srgbClr val="5EA226"/>
                </a:solidFill>
              </a:defRPr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5EA226"/>
              </a:buClr>
              <a:buSzPts val="1800"/>
              <a:buChar char="•"/>
              <a:defRPr sz="1800">
                <a:solidFill>
                  <a:srgbClr val="5EA226"/>
                </a:solidFill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rgbClr val="5EA226"/>
              </a:buClr>
              <a:buSzPts val="1600"/>
              <a:buChar char="–"/>
              <a:defRPr sz="1600">
                <a:solidFill>
                  <a:srgbClr val="5EA226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5EA226"/>
              </a:buClr>
              <a:buSzPts val="1600"/>
              <a:buChar char="»"/>
              <a:defRPr sz="1600">
                <a:solidFill>
                  <a:srgbClr val="5EA226"/>
                </a:solidFill>
              </a:defRPr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g2a2e05b9ce4_0_31"/>
          <p:cNvSpPr txBox="1"/>
          <p:nvPr>
            <p:ph type="body" idx="3"/>
          </p:nvPr>
        </p:nvSpPr>
        <p:spPr>
          <a:xfrm>
            <a:off x="5506747" y="1535113"/>
            <a:ext cx="34578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rgbClr val="5EA226"/>
              </a:buClr>
              <a:buSzPts val="2400"/>
              <a:buNone/>
              <a:defRPr sz="2400" b="1">
                <a:solidFill>
                  <a:srgbClr val="5EA226"/>
                </a:solidFill>
              </a:defRPr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rgbClr val="5EA226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rgbClr val="5EA226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rgbClr val="5EA226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g2a2e05b9ce4_0_31"/>
          <p:cNvSpPr txBox="1"/>
          <p:nvPr>
            <p:ph type="body" idx="4"/>
          </p:nvPr>
        </p:nvSpPr>
        <p:spPr>
          <a:xfrm>
            <a:off x="5506747" y="2174875"/>
            <a:ext cx="34578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rgbClr val="5EA226"/>
              </a:buClr>
              <a:buSzPts val="2400"/>
              <a:buChar char="•"/>
              <a:defRPr sz="2400">
                <a:solidFill>
                  <a:srgbClr val="5EA226"/>
                </a:solidFill>
              </a:defRPr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Char char="–"/>
              <a:defRPr sz="2000">
                <a:solidFill>
                  <a:srgbClr val="5EA226"/>
                </a:solidFill>
              </a:defRPr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5EA226"/>
              </a:buClr>
              <a:buSzPts val="1800"/>
              <a:buChar char="•"/>
              <a:defRPr sz="1800">
                <a:solidFill>
                  <a:srgbClr val="5EA226"/>
                </a:solidFill>
              </a:defRPr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rgbClr val="5EA226"/>
              </a:buClr>
              <a:buSzPts val="1600"/>
              <a:buChar char="–"/>
              <a:defRPr sz="1600">
                <a:solidFill>
                  <a:srgbClr val="5EA226"/>
                </a:solidFill>
              </a:defRPr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5EA226"/>
              </a:buClr>
              <a:buSzPts val="1600"/>
              <a:buChar char="»"/>
              <a:defRPr sz="1600">
                <a:solidFill>
                  <a:srgbClr val="5EA226"/>
                </a:solidFill>
              </a:defRPr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g2a2e05b9ce4_0_31"/>
          <p:cNvSpPr txBox="1"/>
          <p:nvPr>
            <p:ph type="dt" idx="10"/>
          </p:nvPr>
        </p:nvSpPr>
        <p:spPr>
          <a:xfrm>
            <a:off x="1375310" y="6356350"/>
            <a:ext cx="121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g2a2e05b9ce4_0_31"/>
          <p:cNvSpPr txBox="1"/>
          <p:nvPr>
            <p:ph type="ftr" idx="11"/>
          </p:nvPr>
        </p:nvSpPr>
        <p:spPr>
          <a:xfrm>
            <a:off x="4154184" y="6356350"/>
            <a:ext cx="1649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g2a2e05b9ce4_0_31"/>
          <p:cNvSpPr txBox="1"/>
          <p:nvPr>
            <p:ph type="sldNum" idx="12"/>
          </p:nvPr>
        </p:nvSpPr>
        <p:spPr>
          <a:xfrm>
            <a:off x="7471310" y="6356350"/>
            <a:ext cx="121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Только заголовок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a2e05b9ce4_0_40"/>
          <p:cNvSpPr txBox="1"/>
          <p:nvPr>
            <p:ph type="title"/>
          </p:nvPr>
        </p:nvSpPr>
        <p:spPr>
          <a:xfrm>
            <a:off x="179513" y="123199"/>
            <a:ext cx="8712900" cy="1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5EA226"/>
              </a:buClr>
              <a:buSzPts val="4400"/>
              <a:buFont typeface="Calibri"/>
              <a:buNone/>
              <a:defRPr>
                <a:solidFill>
                  <a:srgbClr val="5EA2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g2a2e05b9ce4_0_40"/>
          <p:cNvSpPr txBox="1"/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g2a2e05b9ce4_0_40"/>
          <p:cNvSpPr txBox="1"/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g2a2e05b9ce4_0_40"/>
          <p:cNvSpPr txBox="1"/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Пустой слайд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a2e05b9ce4_0_45"/>
          <p:cNvSpPr txBox="1"/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g2a2e05b9ce4_0_45"/>
          <p:cNvSpPr txBox="1"/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g2a2e05b9ce4_0_45"/>
          <p:cNvSpPr txBox="1"/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Объект с подписью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a2e05b9ce4_0_49"/>
          <p:cNvSpPr txBox="1"/>
          <p:nvPr>
            <p:ph type="title"/>
          </p:nvPr>
        </p:nvSpPr>
        <p:spPr>
          <a:xfrm>
            <a:off x="457200" y="513622"/>
            <a:ext cx="3008400" cy="9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5EA226"/>
              </a:buClr>
              <a:buSzPts val="2000"/>
              <a:buFont typeface="Calibri"/>
              <a:buNone/>
              <a:defRPr sz="2000" b="1">
                <a:solidFill>
                  <a:srgbClr val="5EA2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g2a2e05b9ce4_0_49"/>
          <p:cNvSpPr txBox="1"/>
          <p:nvPr>
            <p:ph type="body" idx="1"/>
          </p:nvPr>
        </p:nvSpPr>
        <p:spPr>
          <a:xfrm>
            <a:off x="3563888" y="1916832"/>
            <a:ext cx="5111700" cy="43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rgbClr val="5EA226"/>
              </a:buClr>
              <a:buSzPts val="3200"/>
              <a:buChar char="•"/>
              <a:defRPr sz="3200">
                <a:solidFill>
                  <a:srgbClr val="5EA226"/>
                </a:solidFill>
              </a:defRPr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rgbClr val="5EA226"/>
              </a:buClr>
              <a:buSzPts val="2800"/>
              <a:buChar char="–"/>
              <a:defRPr sz="2800">
                <a:solidFill>
                  <a:srgbClr val="5EA226"/>
                </a:solidFill>
              </a:defRPr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rgbClr val="5EA226"/>
              </a:buClr>
              <a:buSzPts val="2400"/>
              <a:buChar char="•"/>
              <a:defRPr sz="2400">
                <a:solidFill>
                  <a:srgbClr val="5EA226"/>
                </a:solidFill>
              </a:defRPr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Char char="–"/>
              <a:defRPr sz="2000">
                <a:solidFill>
                  <a:srgbClr val="5EA226"/>
                </a:solidFill>
              </a:defRPr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Char char="»"/>
              <a:defRPr sz="2000">
                <a:solidFill>
                  <a:srgbClr val="5EA226"/>
                </a:solidFill>
              </a:defRPr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g2a2e05b9ce4_0_49"/>
          <p:cNvSpPr txBox="1"/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rgbClr val="5EA226"/>
              </a:buClr>
              <a:buSzPts val="1400"/>
              <a:buNone/>
              <a:defRPr sz="1400">
                <a:solidFill>
                  <a:srgbClr val="5EA226"/>
                </a:solidFill>
              </a:defRPr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rgbClr val="5EA226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rgbClr val="5EA226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rgbClr val="5EA226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rgbClr val="5EA226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g2a2e05b9ce4_0_49"/>
          <p:cNvSpPr txBox="1"/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g2a2e05b9ce4_0_49"/>
          <p:cNvSpPr txBox="1"/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g2a2e05b9ce4_0_49"/>
          <p:cNvSpPr txBox="1"/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Рисунок с подписью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a2e05b9ce4_0_56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5EA226"/>
              </a:buClr>
              <a:buSzPts val="2000"/>
              <a:buFont typeface="Calibri"/>
              <a:buNone/>
              <a:defRPr sz="2000" b="1">
                <a:solidFill>
                  <a:srgbClr val="5EA2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g2a2e05b9ce4_0_56"/>
          <p:cNvSpPr/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g2a2e05b9ce4_0_56"/>
          <p:cNvSpPr txBox="1"/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rgbClr val="5EA226"/>
              </a:buClr>
              <a:buSzPts val="1400"/>
              <a:buNone/>
              <a:defRPr sz="1400">
                <a:solidFill>
                  <a:srgbClr val="5EA226"/>
                </a:solidFill>
              </a:defRPr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rgbClr val="5EA226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rgbClr val="5EA226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rgbClr val="5EA226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rgbClr val="5EA226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g2a2e05b9ce4_0_56"/>
          <p:cNvSpPr txBox="1"/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g2a2e05b9ce4_0_56"/>
          <p:cNvSpPr txBox="1"/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EA226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g2a2e05b9ce4_0_56"/>
          <p:cNvSpPr txBox="1"/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200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g"/><Relationship Id="rId16" Type="http://schemas.openxmlformats.org/officeDocument/2006/relationships/hyperlink" Target="https://presentation-creation.ru/" TargetMode="External"/><Relationship Id="rId1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15">
            <a:alphaModFix/>
          </a:blip>
          <a:stretch/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a2e05b9ce4_0_0"/>
          <p:cNvSpPr txBox="1"/>
          <p:nvPr>
            <p:ph type="title"/>
          </p:nvPr>
        </p:nvSpPr>
        <p:spPr>
          <a:xfrm>
            <a:off x="179513" y="123199"/>
            <a:ext cx="8712900" cy="1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5EA226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g2a2e05b9ce4_0_0"/>
          <p:cNvSpPr txBox="1"/>
          <p:nvPr>
            <p:ph type="body" idx="1"/>
          </p:nvPr>
        </p:nvSpPr>
        <p:spPr>
          <a:xfrm>
            <a:off x="1187624" y="1628800"/>
            <a:ext cx="7704900" cy="41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5EA226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5EA226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5EA22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5EA226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g2a2e05b9ce4_0_0"/>
          <p:cNvSpPr txBox="1"/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g2a2e05b9ce4_0_0"/>
          <p:cNvSpPr txBox="1"/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g2a2e05b9ce4_0_0"/>
          <p:cNvSpPr txBox="1"/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5EA22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g2a2e05b9ce4_0_0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 l="0" t="0" r="0" b="0"/>
          <a:stretch/>
        </p:blipFill>
        <p:spPr>
          <a:xfrm>
            <a:off x="-1620688" y="45855"/>
            <a:ext cx="757762" cy="75776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19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Relationship Id="rId4" Type="http://schemas.openxmlformats.org/officeDocument/2006/relationships/image" Target="../media/image47.jpg"/><Relationship Id="rId5" Type="http://schemas.openxmlformats.org/officeDocument/2006/relationships/image" Target="../media/image48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0.jp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19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19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53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Relationship Id="rId4" Type="http://schemas.openxmlformats.org/officeDocument/2006/relationships/image" Target="../media/image65.png"/><Relationship Id="rId5" Type="http://schemas.openxmlformats.org/officeDocument/2006/relationships/image" Target="../media/image19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Relationship Id="rId4" Type="http://schemas.openxmlformats.org/officeDocument/2006/relationships/image" Target="../media/image21.png"/><Relationship Id="rId5" Type="http://schemas.openxmlformats.org/officeDocument/2006/relationships/image" Target="../media/image69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35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0" Type="http://schemas.openxmlformats.org/officeDocument/2006/relationships/image" Target="../media/image35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Relationship Id="rId8" Type="http://schemas.openxmlformats.org/officeDocument/2006/relationships/image" Target="../media/image19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jp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9" Type="http://schemas.openxmlformats.org/officeDocument/2006/relationships/image" Target="../media/image89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27.png"/><Relationship Id="rId9" Type="http://schemas.openxmlformats.org/officeDocument/2006/relationships/image" Target="../media/image94.png"/><Relationship Id="rId10" Type="http://schemas.openxmlformats.org/officeDocument/2006/relationships/image" Target="../media/image19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9" Type="http://schemas.openxmlformats.org/officeDocument/2006/relationships/image" Target="../media/image35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jp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9.png"/><Relationship Id="rId10" Type="http://schemas.openxmlformats.org/officeDocument/2006/relationships/image" Target="../media/image69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35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jpg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8" Type="http://schemas.openxmlformats.org/officeDocument/2006/relationships/image" Target="../media/image19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jpg"/><Relationship Id="rId4" Type="http://schemas.openxmlformats.org/officeDocument/2006/relationships/image" Target="../media/image108.png"/><Relationship Id="rId5" Type="http://schemas.openxmlformats.org/officeDocument/2006/relationships/image" Target="../media/image114.png"/><Relationship Id="rId6" Type="http://schemas.openxmlformats.org/officeDocument/2006/relationships/image" Target="../media/image35.png"/><Relationship Id="rId7" Type="http://schemas.openxmlformats.org/officeDocument/2006/relationships/image" Target="../media/image115.jpg"/><Relationship Id="rId8" Type="http://schemas.openxmlformats.org/officeDocument/2006/relationships/image" Target="../media/image116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.jp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0.jp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35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jpg"/><Relationship Id="rId4" Type="http://schemas.openxmlformats.org/officeDocument/2006/relationships/image" Target="../media/image124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35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0.jp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jpg"/><Relationship Id="rId4" Type="http://schemas.openxmlformats.org/officeDocument/2006/relationships/image" Target="../media/image131.jpg"/><Relationship Id="rId5" Type="http://schemas.openxmlformats.org/officeDocument/2006/relationships/image" Target="../media/image132.jpg"/><Relationship Id="rId6" Type="http://schemas.openxmlformats.org/officeDocument/2006/relationships/image" Target="../media/image133.jpg"/><Relationship Id="rId7" Type="http://schemas.openxmlformats.org/officeDocument/2006/relationships/image" Target="../media/image134.jpg"/><Relationship Id="rId8" Type="http://schemas.openxmlformats.org/officeDocument/2006/relationships/image" Target="../media/image135.png"/><Relationship Id="rId9" Type="http://schemas.openxmlformats.org/officeDocument/2006/relationships/image" Target="../media/image136.png"/><Relationship Id="rId10" Type="http://schemas.openxmlformats.org/officeDocument/2006/relationships/image" Target="../media/image137.png"/><Relationship Id="rId11" Type="http://schemas.openxmlformats.org/officeDocument/2006/relationships/image" Target="../media/image138.jpg"/><Relationship Id="rId12" Type="http://schemas.openxmlformats.org/officeDocument/2006/relationships/image" Target="../media/image139.png"/><Relationship Id="rId13" Type="http://schemas.openxmlformats.org/officeDocument/2006/relationships/image" Target="../media/image140.png"/><Relationship Id="rId14" Type="http://schemas.openxmlformats.org/officeDocument/2006/relationships/image" Target="../media/image141.jpg"/><Relationship Id="rId15" Type="http://schemas.openxmlformats.org/officeDocument/2006/relationships/image" Target="../media/image142.jp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jpg"/><Relationship Id="rId4" Type="http://schemas.openxmlformats.org/officeDocument/2006/relationships/image" Target="../media/image143.png"/><Relationship Id="rId5" Type="http://schemas.openxmlformats.org/officeDocument/2006/relationships/image" Target="../media/image144.jpg"/><Relationship Id="rId6" Type="http://schemas.openxmlformats.org/officeDocument/2006/relationships/image" Target="../media/image21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jp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47.png"/><Relationship Id="rId7" Type="http://schemas.openxmlformats.org/officeDocument/2006/relationships/image" Target="../media/image148.png"/><Relationship Id="rId8" Type="http://schemas.openxmlformats.org/officeDocument/2006/relationships/image" Target="../media/image149.png"/><Relationship Id="rId9" Type="http://schemas.openxmlformats.org/officeDocument/2006/relationships/image" Target="../media/image35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jpg"/><Relationship Id="rId4" Type="http://schemas.openxmlformats.org/officeDocument/2006/relationships/image" Target="../media/image150.png"/><Relationship Id="rId5" Type="http://schemas.openxmlformats.org/officeDocument/2006/relationships/image" Target="../media/image19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19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19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19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a2e05b9ce4_0_96"/>
          <p:cNvSpPr txBox="1"/>
          <p:nvPr>
            <p:ph type="body" idx="1"/>
          </p:nvPr>
        </p:nvSpPr>
        <p:spPr>
          <a:xfrm>
            <a:off x="208800" y="1989950"/>
            <a:ext cx="8726400" cy="2301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6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Организация учебной деятельности детей с ОВЗ </a:t>
            </a:r>
            <a:endParaRPr sz="36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60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уроках английского языка с использованием ЦОР</a:t>
            </a:r>
            <a:endParaRPr sz="3600" b="1" i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5000" b="1">
              <a:solidFill>
                <a:srgbClr val="1155C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2a2e05b9ce4_0_96"/>
          <p:cNvSpPr txBox="1"/>
          <p:nvPr/>
        </p:nvSpPr>
        <p:spPr>
          <a:xfrm>
            <a:off x="562550" y="637125"/>
            <a:ext cx="8445300" cy="8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Государственное общеобразовательное учреждение Республики Коми</a:t>
            </a:r>
            <a:endParaRPr b="1">
              <a:solidFill>
                <a:srgbClr val="FFFF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"Республиканский центр образования" структурное подразделение</a:t>
            </a:r>
            <a:endParaRPr b="1">
              <a:solidFill>
                <a:srgbClr val="FFFF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 "Центр дистанционного обучения"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12" name="Google Shape;112;g2a2e05b9ce4_0_96"/>
          <p:cNvSpPr txBox="1"/>
          <p:nvPr/>
        </p:nvSpPr>
        <p:spPr>
          <a:xfrm>
            <a:off x="5589975" y="5568650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Учителя английского языка:</a:t>
            </a:r>
            <a:endParaRPr b="1">
              <a:solidFill>
                <a:srgbClr val="FFFF00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Осипова Н.И. и Торлопова Г.Н.</a:t>
            </a:r>
            <a:endParaRPr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"/>
          <p:cNvSpPr txBox="1"/>
          <p:nvPr>
            <p:ph type="ctrTitle"/>
          </p:nvPr>
        </p:nvSpPr>
        <p:spPr>
          <a:xfrm>
            <a:off x="1814525" y="2842522"/>
            <a:ext cx="5651100" cy="9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Whiteboardfox.com</a:t>
            </a:r>
            <a:endParaRPr b="1" i="1">
              <a:solidFill>
                <a:srgbClr val="FFFF00"/>
              </a:solidFill>
            </a:endParaRPr>
          </a:p>
        </p:txBody>
      </p:sp>
      <p:pic>
        <p:nvPicPr>
          <p:cNvPr id="213" name="Google Shape;213;p10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0" y="0"/>
            <a:ext cx="4572001" cy="27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0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4710125" y="3834527"/>
            <a:ext cx="4433874" cy="302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0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5159000" y="0"/>
            <a:ext cx="3985000" cy="272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0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0" y="3801875"/>
            <a:ext cx="4666305" cy="302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0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868100" y="2812062"/>
            <a:ext cx="1250376" cy="105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a0a3f2d42d_0_0"/>
          <p:cNvSpPr txBox="1"/>
          <p:nvPr>
            <p:ph type="title" idx="4294967295"/>
          </p:nvPr>
        </p:nvSpPr>
        <p:spPr>
          <a:xfrm>
            <a:off x="1474475" y="503800"/>
            <a:ext cx="69342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Видеоуроки: 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g2a0a3f2d42d_0_0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2306450" y="2953000"/>
            <a:ext cx="4531100" cy="349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g2a0a3f2d42d_0_0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573250" y="691050"/>
            <a:ext cx="8260600" cy="575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a0a3f2d42d_0_7"/>
          <p:cNvSpPr txBox="1"/>
          <p:nvPr>
            <p:ph type="title" idx="4294967295"/>
          </p:nvPr>
        </p:nvSpPr>
        <p:spPr>
          <a:xfrm>
            <a:off x="1104900" y="76200"/>
            <a:ext cx="69342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outube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g2a0a3f2d42d_0_7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152400" y="990600"/>
            <a:ext cx="4193225" cy="235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g2a0a3f2d42d_0_7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4729400" y="960641"/>
            <a:ext cx="4261500" cy="2419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g2a0a3f2d42d_0_7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152400" y="3350119"/>
            <a:ext cx="4193224" cy="2313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a0a3f2d42d_0_7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4729400" y="3350125"/>
            <a:ext cx="4261500" cy="231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g2a0a3f2d42d_0_7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1382750" y="5091400"/>
            <a:ext cx="6601699" cy="196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a0a3f2d42d_0_14"/>
          <p:cNvSpPr txBox="1"/>
          <p:nvPr>
            <p:ph type="title" idx="4294967295"/>
          </p:nvPr>
        </p:nvSpPr>
        <p:spPr>
          <a:xfrm>
            <a:off x="869375" y="0"/>
            <a:ext cx="69342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LearnEnglish Kids</a:t>
            </a:r>
            <a:endParaRPr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g2a0a3f2d42d_0_14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4840400" y="3188850"/>
            <a:ext cx="4061500" cy="258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g2a0a3f2d42d_0_14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4840400" y="914407"/>
            <a:ext cx="4061499" cy="302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a0a3f2d42d_0_14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142050" y="2854850"/>
            <a:ext cx="4131401" cy="292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a0a3f2d42d_0_14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142050" y="914400"/>
            <a:ext cx="4131411" cy="279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a0a3f2d42d_0_14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586100" y="-2"/>
            <a:ext cx="1208800" cy="102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a0a3f2d42d_0_20"/>
          <p:cNvSpPr txBox="1"/>
          <p:nvPr>
            <p:ph type="title" idx="4294967295"/>
          </p:nvPr>
        </p:nvSpPr>
        <p:spPr>
          <a:xfrm>
            <a:off x="1349600" y="76200"/>
            <a:ext cx="69342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LearnEnglish Teens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g2a0a3f2d42d_0_20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123075" y="990600"/>
            <a:ext cx="4246025" cy="298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a0a3f2d42d_0_20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4781050" y="990600"/>
            <a:ext cx="4036426" cy="298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2a0a3f2d42d_0_20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3368250" y="3641200"/>
            <a:ext cx="3744976" cy="23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2a0a3f2d42d_0_20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809675" y="-13025"/>
            <a:ext cx="1291400" cy="109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g2a0a3f2d42d_0_26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253250" y="2944288"/>
            <a:ext cx="3665874" cy="263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2a0a3f2d42d_0_26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4775675" y="221300"/>
            <a:ext cx="4005225" cy="2551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2a0a3f2d42d_0_26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253251" y="111600"/>
            <a:ext cx="3665876" cy="2771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2a0a3f2d42d_0_26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4775675" y="2729250"/>
            <a:ext cx="4005225" cy="287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a0a3f2d42d_0_26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-109100" y="5121800"/>
            <a:ext cx="5833025" cy="173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a269875dfa_0_1"/>
          <p:cNvSpPr txBox="1"/>
          <p:nvPr>
            <p:ph type="title" idx="4294967295"/>
          </p:nvPr>
        </p:nvSpPr>
        <p:spPr>
          <a:xfrm>
            <a:off x="914400" y="76200"/>
            <a:ext cx="69342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Islcollective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4" name="Google Shape;274;g2a269875dfa_0_1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152400" y="1488150"/>
            <a:ext cx="8839200" cy="375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2a269875dfa_0_1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1084450" y="76190"/>
            <a:ext cx="1765676" cy="149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g2a3a250c85f_0_14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452550" y="210275"/>
            <a:ext cx="8389324" cy="2508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2a3a250c85f_0_14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77375" y="3276150"/>
            <a:ext cx="4419600" cy="2392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a3a250c85f_0_14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4741258" y="3276150"/>
            <a:ext cx="4250341" cy="239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a57c38511a_0_26"/>
          <p:cNvSpPr txBox="1"/>
          <p:nvPr/>
        </p:nvSpPr>
        <p:spPr>
          <a:xfrm>
            <a:off x="595275" y="719300"/>
            <a:ext cx="7664100" cy="8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90" name="Google Shape;290;g2a57c38511a_0_26"/>
          <p:cNvSpPr txBox="1"/>
          <p:nvPr/>
        </p:nvSpPr>
        <p:spPr>
          <a:xfrm>
            <a:off x="508450" y="2558050"/>
            <a:ext cx="766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aphicFrame>
        <p:nvGraphicFramePr>
          <p:cNvPr id="291" name="Google Shape;291;g2a57c38511a_0_26"/>
          <p:cNvGraphicFramePr>
            <a:graphicFrameLocks xmlns:a="http://schemas.openxmlformats.org/drawingml/2006/main"/>
          </p:cNvGraphicFramePr>
          <p:nvPr/>
        </p:nvGraphicFramePr>
        <p:xfrm>
          <a:off x="508450" y="541875"/>
          <a:ext cx="3000000" cy="3000000"/>
        </p:xfrm>
        <a:graphic>
          <a:graphicData uri="http://schemas.openxmlformats.org/drawingml/2006/table">
            <a:tbl>
              <a:tblPr>
                <a:tableStyleId>{CF59A3D2-DB7C-4548-9CF1-80A24D560871}</a:tableStyleId>
                <a:noFill/>
              </a:tblPr>
              <a:tblGrid>
                <a:gridCol w="2956775"/>
                <a:gridCol w="5117750"/>
              </a:tblGrid>
              <a:tr h="4863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200" b="1" i="1">
                          <a:solidFill>
                            <a:schemeClr val="lt1"/>
                          </a:solidFill>
                        </a:rPr>
                        <a:t>Адрес сайта</a:t>
                      </a:r>
                      <a:endParaRPr sz="2200" b="1" i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100" b="1" i="1">
                          <a:solidFill>
                            <a:schemeClr val="lt1"/>
                          </a:solidFill>
                        </a:rPr>
                        <a:t>Описание</a:t>
                      </a:r>
                      <a:endParaRPr sz="2100" b="1" i="1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8032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FF9900"/>
                          </a:solidFill>
                        </a:rPr>
                        <a:t>www.manythings.org</a:t>
                      </a:r>
                      <a:endParaRPr sz="1900" b="1">
                        <a:solidFill>
                          <a:srgbClr val="FF99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>
                          <a:solidFill>
                            <a:srgbClr val="FF9900"/>
                          </a:solidFill>
                        </a:rPr>
                        <a:t>Сайт на английском языке: игры, тесты, викторины, двуязычные игры и т.д.</a:t>
                      </a:r>
                      <a:endParaRPr>
                        <a:solidFill>
                          <a:srgbClr val="FF9900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884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FF9900"/>
                          </a:solidFill>
                        </a:rPr>
                        <a:t>www.englishclub.com</a:t>
                      </a:r>
                      <a:endParaRPr sz="1900" b="1">
                        <a:solidFill>
                          <a:srgbClr val="FF99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>
                          <a:solidFill>
                            <a:srgbClr val="FF9900"/>
                          </a:solidFill>
                        </a:rPr>
                        <a:t>На сайте находятся различные интересные игры по изучению английского языка, а также английские кроссворды.</a:t>
                      </a:r>
                      <a:endParaRPr>
                        <a:solidFill>
                          <a:srgbClr val="FF9900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6240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900" b="1">
                          <a:solidFill>
                            <a:srgbClr val="FF9900"/>
                          </a:solidFill>
                        </a:rPr>
                        <a:t>www.funbrain.com</a:t>
                      </a:r>
                      <a:endParaRPr sz="1900" b="1">
                        <a:solidFill>
                          <a:srgbClr val="FF99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>
                          <a:solidFill>
                            <a:srgbClr val="FF9900"/>
                          </a:solidFill>
                        </a:rPr>
                        <a:t>Огромное количество обучающих flash игр для детей</a:t>
                      </a:r>
                      <a:endParaRPr>
                        <a:solidFill>
                          <a:srgbClr val="FF9900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18174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1700" b="1">
                          <a:solidFill>
                            <a:srgbClr val="FF9900"/>
                          </a:solidFill>
                        </a:rPr>
                        <a:t>www.learnenglish.de</a:t>
                      </a:r>
                      <a:endParaRPr sz="1700" b="1">
                        <a:solidFill>
                          <a:srgbClr val="FF9900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>
                          <a:solidFill>
                            <a:srgbClr val="FF9900"/>
                          </a:solidFill>
                        </a:rPr>
                        <a:t>На сайте представлены следующие категории игр и не только игр: Battleships, Crosswords, Ding Things, Fiendish Games, Forum Games, Hangman, Homophones, Memory, Odd One Out, Scramble, Vocabulary Game, Wordsearch Game, Wordsquare Game, Quizzes Page, English Tests Page.</a:t>
                      </a:r>
                      <a:endParaRPr>
                        <a:solidFill>
                          <a:srgbClr val="FF9900"/>
                        </a:solidFill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pic>
        <p:nvPicPr>
          <p:cNvPr id="292" name="Google Shape;292;g2a57c38511a_0_26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7012099" y="4246450"/>
            <a:ext cx="2131900" cy="218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2a57c38511a_0_26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280925" y="4246449"/>
            <a:ext cx="3611300" cy="240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a3befcc424_0_0"/>
          <p:cNvSpPr txBox="1"/>
          <p:nvPr>
            <p:ph type="title" idx="4294967295"/>
          </p:nvPr>
        </p:nvSpPr>
        <p:spPr>
          <a:xfrm>
            <a:off x="3249175" y="135925"/>
            <a:ext cx="57651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Hot potatoes</a:t>
            </a:r>
            <a:endParaRPr sz="4900"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g2a3befcc424_0_0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90400" y="3403795"/>
            <a:ext cx="4295650" cy="211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a3befcc424_0_0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4488624" y="3401338"/>
            <a:ext cx="4295651" cy="211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2a3befcc424_0_0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4572000" y="987897"/>
            <a:ext cx="4305649" cy="217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2a3befcc424_0_0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90400" y="135925"/>
            <a:ext cx="3816051" cy="3080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2a3befcc424_0_0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8216235" y="-1"/>
            <a:ext cx="865674" cy="12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g2a57c38511a_0_14"/>
          <p:cNvPicPr preferRelativeResize="0"/>
          <p:nvPr/>
        </p:nvPicPr>
        <p:blipFill>
          <a:blip r:embed="rId4">
            <a:alphaModFix/>
          </a:blip>
          <a:stretch/>
        </p:blipFill>
        <p:spPr>
          <a:xfrm rot="-985347">
            <a:off x="720130" y="902522"/>
            <a:ext cx="2650114" cy="1987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2a57c38511a_0_14"/>
          <p:cNvPicPr preferRelativeResize="0"/>
          <p:nvPr/>
        </p:nvPicPr>
        <p:blipFill>
          <a:blip r:embed="rId5">
            <a:alphaModFix/>
          </a:blip>
          <a:stretch/>
        </p:blipFill>
        <p:spPr>
          <a:xfrm rot="807477">
            <a:off x="5629470" y="892521"/>
            <a:ext cx="2780109" cy="1852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2a57c38511a_0_14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3433003" y="2888265"/>
            <a:ext cx="2278000" cy="540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2a57c38511a_0_14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4473249" y="3566103"/>
            <a:ext cx="2390775" cy="2789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g2a57c38511a_0_14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1419275" y="3566100"/>
            <a:ext cx="2664400" cy="278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2a57c38511a_0_14"/>
          <p:cNvPicPr preferRelativeResize="0"/>
          <p:nvPr/>
        </p:nvPicPr>
        <p:blipFill>
          <a:blip r:embed="rId9">
            <a:alphaModFix/>
          </a:blip>
          <a:stretch/>
        </p:blipFill>
        <p:spPr>
          <a:xfrm rot="773864">
            <a:off x="5581941" y="2745944"/>
            <a:ext cx="2381192" cy="312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g2a57c38511a_0_14"/>
          <p:cNvPicPr preferRelativeResize="0"/>
          <p:nvPr/>
        </p:nvPicPr>
        <p:blipFill>
          <a:blip r:embed="rId10">
            <a:alphaModFix/>
          </a:blip>
          <a:stretch/>
        </p:blipFill>
        <p:spPr>
          <a:xfrm rot="-987583">
            <a:off x="1227996" y="2843666"/>
            <a:ext cx="2382280" cy="211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2a3befcc424_0_11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3184375" y="2614500"/>
            <a:ext cx="4143825" cy="21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g2a3befcc424_0_11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0" y="0"/>
            <a:ext cx="4143825" cy="10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g2a3befcc424_0_11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0" y="4723100"/>
            <a:ext cx="4001600" cy="213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g2a3befcc424_0_11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-16100" y="1060263"/>
            <a:ext cx="4143825" cy="230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g2a3befcc424_0_11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5142388" y="0"/>
            <a:ext cx="4001601" cy="282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2a3befcc424_0_11"/>
          <p:cNvPicPr preferRelativeResize="0"/>
          <p:nvPr/>
        </p:nvPicPr>
        <p:blipFill>
          <a:blip r:embed="rId9">
            <a:alphaModFix/>
          </a:blip>
          <a:stretch/>
        </p:blipFill>
        <p:spPr>
          <a:xfrm>
            <a:off x="5663500" y="4808100"/>
            <a:ext cx="3480500" cy="204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2a3befcc424_0_11"/>
          <p:cNvPicPr preferRelativeResize="0"/>
          <p:nvPr/>
        </p:nvPicPr>
        <p:blipFill>
          <a:blip r:embed="rId10">
            <a:alphaModFix/>
          </a:blip>
          <a:stretch/>
        </p:blipFill>
        <p:spPr>
          <a:xfrm>
            <a:off x="3852798" y="-26450"/>
            <a:ext cx="784875" cy="111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a0a3f2d42d_0_44"/>
          <p:cNvSpPr txBox="1"/>
          <p:nvPr>
            <p:ph type="title" idx="4294967295"/>
          </p:nvPr>
        </p:nvSpPr>
        <p:spPr>
          <a:xfrm>
            <a:off x="1180725" y="2514588"/>
            <a:ext cx="69342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ordwall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g2a0a3f2d42d_0_44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0" y="0"/>
            <a:ext cx="4018125" cy="243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g2a0a3f2d42d_0_44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5243300" y="-77250"/>
            <a:ext cx="3900699" cy="243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g2a0a3f2d42d_0_44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58712" y="3825975"/>
            <a:ext cx="3900700" cy="265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2a0a3f2d42d_0_44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5251731" y="3825968"/>
            <a:ext cx="3883852" cy="265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2a0a3f2d42d_0_44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1982550" y="2732025"/>
            <a:ext cx="1391300" cy="117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g2a42c98be9b_0_11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4187525" y="4186801"/>
            <a:ext cx="4983374" cy="22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2a42c98be9b_0_11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98225" y="114563"/>
            <a:ext cx="3246800" cy="2615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2a42c98be9b_0_11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3585863" y="114575"/>
            <a:ext cx="2585850" cy="115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2a42c98be9b_0_11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0" y="3041925"/>
            <a:ext cx="3908500" cy="3366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2a42c98be9b_0_11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4187565" y="1365050"/>
            <a:ext cx="4983286" cy="228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g2a42c98be9b_0_11"/>
          <p:cNvPicPr preferRelativeResize="0"/>
          <p:nvPr/>
        </p:nvPicPr>
        <p:blipFill>
          <a:blip r:embed="rId9">
            <a:alphaModFix/>
          </a:blip>
          <a:stretch/>
        </p:blipFill>
        <p:spPr>
          <a:xfrm>
            <a:off x="6357718" y="-353425"/>
            <a:ext cx="2042624" cy="209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g2a42c98be9b_0_21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2746350" y="202950"/>
            <a:ext cx="3591150" cy="11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2a42c98be9b_0_21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6642300" y="0"/>
            <a:ext cx="2501700" cy="361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2a42c98be9b_0_21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0" y="32113"/>
            <a:ext cx="2441550" cy="3555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2a42c98be9b_0_21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2959575" y="1430525"/>
            <a:ext cx="3187300" cy="529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2a42c98be9b_0_21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0" y="3756023"/>
            <a:ext cx="2684819" cy="2965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2a42c98be9b_0_21"/>
          <p:cNvPicPr preferRelativeResize="0"/>
          <p:nvPr/>
        </p:nvPicPr>
        <p:blipFill>
          <a:blip r:embed="rId9">
            <a:alphaModFix/>
          </a:blip>
          <a:stretch/>
        </p:blipFill>
        <p:spPr>
          <a:xfrm>
            <a:off x="4888800" y="4596402"/>
            <a:ext cx="4255199" cy="212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2a42c98be9b_0_21"/>
          <p:cNvPicPr preferRelativeResize="0"/>
          <p:nvPr/>
        </p:nvPicPr>
        <p:blipFill>
          <a:blip r:embed="rId10">
            <a:alphaModFix/>
          </a:blip>
          <a:stretch/>
        </p:blipFill>
        <p:spPr>
          <a:xfrm>
            <a:off x="2205925" y="1182648"/>
            <a:ext cx="959650" cy="81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g2a2e05b9ce4_0_195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5720624" y="297013"/>
            <a:ext cx="3435550" cy="214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2a2e05b9ce4_0_195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3042210" y="1437000"/>
            <a:ext cx="2678425" cy="278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2a2e05b9ce4_0_195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5720637" y="2819938"/>
            <a:ext cx="3435550" cy="2627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2a2e05b9ce4_0_195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0" y="2819950"/>
            <a:ext cx="3042200" cy="24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2a2e05b9ce4_0_195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0" y="350288"/>
            <a:ext cx="3121600" cy="20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g2a2e05b9ce4_0_195"/>
          <p:cNvPicPr preferRelativeResize="0"/>
          <p:nvPr/>
        </p:nvPicPr>
        <p:blipFill>
          <a:blip r:embed="rId9">
            <a:alphaModFix/>
          </a:blip>
          <a:stretch/>
        </p:blipFill>
        <p:spPr>
          <a:xfrm>
            <a:off x="4455499" y="0"/>
            <a:ext cx="1265125" cy="179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g2a269875dfa_0_7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0" y="1119450"/>
            <a:ext cx="3685050" cy="23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2a269875dfa_0_7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2071600" y="160200"/>
            <a:ext cx="58293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2a269875dfa_0_7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5603057" y="984413"/>
            <a:ext cx="3540944" cy="234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2a269875dfa_0_7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0" y="4067275"/>
            <a:ext cx="3532651" cy="2344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2a269875dfa_0_7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3532647" y="3000754"/>
            <a:ext cx="3540951" cy="2192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2a269875dfa_0_7"/>
          <p:cNvPicPr preferRelativeResize="0"/>
          <p:nvPr/>
        </p:nvPicPr>
        <p:blipFill>
          <a:blip r:embed="rId9">
            <a:alphaModFix/>
          </a:blip>
          <a:stretch/>
        </p:blipFill>
        <p:spPr>
          <a:xfrm>
            <a:off x="663575" y="0"/>
            <a:ext cx="1408022" cy="119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2a269875dfa_0_7"/>
          <p:cNvPicPr preferRelativeResize="0"/>
          <p:nvPr/>
        </p:nvPicPr>
        <p:blipFill>
          <a:blip r:embed="rId10">
            <a:alphaModFix/>
          </a:blip>
          <a:stretch/>
        </p:blipFill>
        <p:spPr>
          <a:xfrm>
            <a:off x="6097475" y="4769500"/>
            <a:ext cx="3130475" cy="20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a11ddbb897_0_182"/>
          <p:cNvSpPr txBox="1"/>
          <p:nvPr>
            <p:ph type="title" idx="4294967295"/>
          </p:nvPr>
        </p:nvSpPr>
        <p:spPr>
          <a:xfrm>
            <a:off x="3795925" y="99100"/>
            <a:ext cx="45861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g2a11ddbb897_0_182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-97726" y="3541375"/>
            <a:ext cx="6218076" cy="18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2a11ddbb897_0_182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5699200" y="1710550"/>
            <a:ext cx="2682825" cy="19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2a11ddbb897_0_182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130950" y="229125"/>
            <a:ext cx="3810925" cy="25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2a11ddbb897_0_182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6007912" y="4112327"/>
            <a:ext cx="3117475" cy="22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2a11ddbb897_0_182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3136100" y="1128225"/>
            <a:ext cx="2871800" cy="212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2a11ddbb897_0_182"/>
          <p:cNvPicPr preferRelativeResize="0"/>
          <p:nvPr/>
        </p:nvPicPr>
        <p:blipFill>
          <a:blip r:embed="rId9">
            <a:alphaModFix/>
          </a:blip>
          <a:stretch/>
        </p:blipFill>
        <p:spPr>
          <a:xfrm>
            <a:off x="7772159" y="0"/>
            <a:ext cx="1110499" cy="157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a0a3f2d42d_0_63"/>
          <p:cNvSpPr txBox="1"/>
          <p:nvPr>
            <p:ph type="title" idx="4294967295"/>
          </p:nvPr>
        </p:nvSpPr>
        <p:spPr>
          <a:xfrm>
            <a:off x="542175" y="582950"/>
            <a:ext cx="55518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Тесты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g2a0a3f2d42d_0_63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149675" y="2149487"/>
            <a:ext cx="4504151" cy="255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2a0a3f2d42d_0_63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5697350" y="0"/>
            <a:ext cx="3068375" cy="14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g2a0a3f2d42d_0_63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5319075" y="1643250"/>
            <a:ext cx="3824926" cy="2078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g2a0a3f2d42d_0_63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5319075" y="4067600"/>
            <a:ext cx="3824926" cy="2355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2a0a3f2d42d_0_63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276400" y="433588"/>
            <a:ext cx="2179838" cy="1844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ed36ef89c5_0_0"/>
          <p:cNvSpPr txBox="1"/>
          <p:nvPr>
            <p:ph type="title" idx="4294967295"/>
          </p:nvPr>
        </p:nvSpPr>
        <p:spPr>
          <a:xfrm>
            <a:off x="2940200" y="0"/>
            <a:ext cx="45861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Проекты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3" name="Google Shape;403;g1ed36ef89c5_0_0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554037" y="4117877"/>
            <a:ext cx="3117475" cy="22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1ed36ef89c5_0_0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5829350" y="4117876"/>
            <a:ext cx="3314640" cy="229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1ed36ef89c5_0_0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7947159" y="0"/>
            <a:ext cx="1110499" cy="157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1ed36ef89c5_0_0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4008404" y="1100487"/>
            <a:ext cx="3539994" cy="2831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1ed36ef89c5_0_0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0" y="0"/>
            <a:ext cx="3609650" cy="36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a269875dfa_0_13"/>
          <p:cNvSpPr txBox="1"/>
          <p:nvPr>
            <p:ph type="title" idx="4294967295"/>
          </p:nvPr>
        </p:nvSpPr>
        <p:spPr>
          <a:xfrm>
            <a:off x="510675" y="628525"/>
            <a:ext cx="8134500" cy="818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600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Курс “Викторины, конкурсы, проекты”</a:t>
            </a:r>
            <a:endParaRPr sz="3600"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4" name="Google Shape;414;g2a269875dfa_0_13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641000" y="1763238"/>
            <a:ext cx="3261915" cy="212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2a269875dfa_0_13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618237" y="4141587"/>
            <a:ext cx="3307454" cy="224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2a269875dfa_0_13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4572000" y="1818262"/>
            <a:ext cx="4062275" cy="224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2a269875dfa_0_13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4572000" y="4266138"/>
            <a:ext cx="4062275" cy="2124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/>
          <p:nvPr>
            <p:ph type="title" idx="4294967295"/>
          </p:nvPr>
        </p:nvSpPr>
        <p:spPr>
          <a:xfrm>
            <a:off x="1439325" y="546000"/>
            <a:ext cx="6934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b="1" i="1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Линейка учебников</a:t>
            </a:r>
            <a:endParaRPr sz="6000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9" name="Google Shape;129;p4"/>
          <p:cNvPicPr preferRelativeResize="0"/>
          <p:nvPr/>
        </p:nvPicPr>
        <p:blipFill>
          <a:blip r:embed="rId4">
            <a:alphaModFix/>
          </a:blip>
          <a:stretch/>
        </p:blipFill>
        <p:spPr>
          <a:xfrm rot="-869422">
            <a:off x="803975" y="2083301"/>
            <a:ext cx="3662675" cy="269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>
          <a:blip r:embed="rId5">
            <a:alphaModFix/>
          </a:blip>
          <a:stretch/>
        </p:blipFill>
        <p:spPr>
          <a:xfrm rot="584134">
            <a:off x="4223524" y="1948399"/>
            <a:ext cx="4219575" cy="278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575975" y="545997"/>
            <a:ext cx="1728942" cy="146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a11ddbb897_0_199"/>
          <p:cNvSpPr txBox="1"/>
          <p:nvPr>
            <p:ph type="title" idx="4294967295"/>
          </p:nvPr>
        </p:nvSpPr>
        <p:spPr>
          <a:xfrm>
            <a:off x="2703500" y="764350"/>
            <a:ext cx="57585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Динамическая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пауза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4" name="Google Shape;424;g2a11ddbb897_0_199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74400" y="570450"/>
            <a:ext cx="3182224" cy="25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g2a11ddbb897_0_199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2378600" y="2891850"/>
            <a:ext cx="3116970" cy="235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2a11ddbb897_0_199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5694000" y="3658450"/>
            <a:ext cx="3375587" cy="312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2a11ddbb897_0_199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7306275" y="0"/>
            <a:ext cx="1837725" cy="260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a35fb40d7e_1_3"/>
          <p:cNvSpPr txBox="1"/>
          <p:nvPr>
            <p:ph type="title" idx="4294967295"/>
          </p:nvPr>
        </p:nvSpPr>
        <p:spPr>
          <a:xfrm>
            <a:off x="914400" y="76200"/>
            <a:ext cx="69342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Зарядка для глаз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g2a35fb40d7e_1_3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5589351" y="4359725"/>
            <a:ext cx="3554649" cy="211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2a35fb40d7e_1_3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63575" y="1077400"/>
            <a:ext cx="3299276" cy="199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2a35fb40d7e_1_3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3107274" y="2545900"/>
            <a:ext cx="3040551" cy="299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2a35fb40d7e_1_3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6944823" y="0"/>
            <a:ext cx="2071151" cy="2937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a0a3f2d42d_0_75"/>
          <p:cNvSpPr txBox="1"/>
          <p:nvPr>
            <p:ph type="title" idx="4294967295"/>
          </p:nvPr>
        </p:nvSpPr>
        <p:spPr>
          <a:xfrm>
            <a:off x="0" y="71500"/>
            <a:ext cx="4878600" cy="2145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US" sz="3420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Декада предметов гуманитарного цикла</a:t>
            </a:r>
            <a:endParaRPr sz="3420"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g2a0a3f2d42d_0_75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4970938" y="353857"/>
            <a:ext cx="4173050" cy="2144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g2a0a3f2d42d_0_75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4970950" y="2498825"/>
            <a:ext cx="4173025" cy="8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2a0a3f2d42d_0_75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4970933" y="3303600"/>
            <a:ext cx="4173055" cy="338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2a0a3f2d42d_0_75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820001" y="1437100"/>
            <a:ext cx="3498600" cy="525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g2a269875dfa_0_19"/>
          <p:cNvPicPr preferRelativeResize="0"/>
          <p:nvPr/>
        </p:nvPicPr>
        <p:blipFill>
          <a:blip r:embed="rId4">
            <a:alphaModFix/>
          </a:blip>
          <a:stretch/>
        </p:blipFill>
        <p:spPr>
          <a:xfrm rot="-600550">
            <a:off x="234300" y="176025"/>
            <a:ext cx="2279075" cy="289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g2a269875dfa_0_19"/>
          <p:cNvPicPr preferRelativeResize="0"/>
          <p:nvPr/>
        </p:nvPicPr>
        <p:blipFill>
          <a:blip r:embed="rId5">
            <a:alphaModFix/>
          </a:blip>
          <a:stretch/>
        </p:blipFill>
        <p:spPr>
          <a:xfrm rot="-659393">
            <a:off x="329363" y="1255625"/>
            <a:ext cx="2088950" cy="29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2a269875dfa_0_19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2019900" y="-12"/>
            <a:ext cx="1934576" cy="289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2a269875dfa_0_19"/>
          <p:cNvPicPr preferRelativeResize="0"/>
          <p:nvPr/>
        </p:nvPicPr>
        <p:blipFill>
          <a:blip r:embed="rId7">
            <a:alphaModFix/>
          </a:blip>
          <a:stretch/>
        </p:blipFill>
        <p:spPr>
          <a:xfrm rot="597703">
            <a:off x="1942713" y="1639050"/>
            <a:ext cx="2088950" cy="26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2a269875dfa_0_19"/>
          <p:cNvPicPr preferRelativeResize="0"/>
          <p:nvPr/>
        </p:nvPicPr>
        <p:blipFill>
          <a:blip r:embed="rId8">
            <a:alphaModFix/>
          </a:blip>
          <a:stretch/>
        </p:blipFill>
        <p:spPr>
          <a:xfrm rot="376793">
            <a:off x="6720241" y="174380"/>
            <a:ext cx="2272016" cy="2899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2a269875dfa_0_19"/>
          <p:cNvPicPr preferRelativeResize="0"/>
          <p:nvPr/>
        </p:nvPicPr>
        <p:blipFill>
          <a:blip r:embed="rId9">
            <a:alphaModFix/>
          </a:blip>
          <a:stretch/>
        </p:blipFill>
        <p:spPr>
          <a:xfrm rot="-213645">
            <a:off x="5000209" y="122773"/>
            <a:ext cx="2153960" cy="3044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2a269875dfa_0_19"/>
          <p:cNvPicPr preferRelativeResize="0"/>
          <p:nvPr/>
        </p:nvPicPr>
        <p:blipFill>
          <a:blip r:embed="rId10">
            <a:alphaModFix/>
          </a:blip>
          <a:stretch/>
        </p:blipFill>
        <p:spPr>
          <a:xfrm>
            <a:off x="6911600" y="3189075"/>
            <a:ext cx="2232400" cy="26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2a269875dfa_0_19"/>
          <p:cNvPicPr preferRelativeResize="0"/>
          <p:nvPr/>
        </p:nvPicPr>
        <p:blipFill>
          <a:blip r:embed="rId11">
            <a:alphaModFix/>
          </a:blip>
          <a:stretch/>
        </p:blipFill>
        <p:spPr>
          <a:xfrm>
            <a:off x="7019775" y="4231100"/>
            <a:ext cx="2124225" cy="262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2a269875dfa_0_19"/>
          <p:cNvPicPr preferRelativeResize="0"/>
          <p:nvPr/>
        </p:nvPicPr>
        <p:blipFill>
          <a:blip r:embed="rId12">
            <a:alphaModFix/>
          </a:blip>
          <a:stretch/>
        </p:blipFill>
        <p:spPr>
          <a:xfrm rot="810292">
            <a:off x="1934050" y="3624050"/>
            <a:ext cx="2232399" cy="276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2a269875dfa_0_19"/>
          <p:cNvPicPr preferRelativeResize="0"/>
          <p:nvPr/>
        </p:nvPicPr>
        <p:blipFill>
          <a:blip r:embed="rId13">
            <a:alphaModFix/>
          </a:blip>
          <a:stretch/>
        </p:blipFill>
        <p:spPr>
          <a:xfrm rot="-1194788">
            <a:off x="406650" y="3680763"/>
            <a:ext cx="2124225" cy="276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2a269875dfa_0_19"/>
          <p:cNvPicPr preferRelativeResize="0"/>
          <p:nvPr/>
        </p:nvPicPr>
        <p:blipFill>
          <a:blip r:embed="rId14">
            <a:alphaModFix/>
          </a:blip>
          <a:stretch/>
        </p:blipFill>
        <p:spPr>
          <a:xfrm rot="611490">
            <a:off x="5349153" y="3605019"/>
            <a:ext cx="1800199" cy="255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2a269875dfa_0_19"/>
          <p:cNvPicPr preferRelativeResize="0"/>
          <p:nvPr/>
        </p:nvPicPr>
        <p:blipFill>
          <a:blip r:embed="rId15">
            <a:alphaModFix/>
          </a:blip>
          <a:stretch/>
        </p:blipFill>
        <p:spPr>
          <a:xfrm rot="-992683">
            <a:off x="4024464" y="3605022"/>
            <a:ext cx="1800199" cy="2553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a269875dfa_0_25"/>
          <p:cNvSpPr txBox="1"/>
          <p:nvPr>
            <p:ph type="title" idx="4294967295"/>
          </p:nvPr>
        </p:nvSpPr>
        <p:spPr>
          <a:xfrm>
            <a:off x="0" y="0"/>
            <a:ext cx="48480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Конкурс переводов</a:t>
            </a:r>
            <a:endParaRPr sz="33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g2a269875dfa_0_25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472745" y="1160750"/>
            <a:ext cx="2760531" cy="35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2a269875dfa_0_25"/>
          <p:cNvSpPr txBox="1"/>
          <p:nvPr/>
        </p:nvSpPr>
        <p:spPr>
          <a:xfrm>
            <a:off x="0" y="4398175"/>
            <a:ext cx="7810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5EA2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2a269875dfa_0_25"/>
          <p:cNvSpPr txBox="1"/>
          <p:nvPr/>
        </p:nvSpPr>
        <p:spPr>
          <a:xfrm>
            <a:off x="5152838" y="133950"/>
            <a:ext cx="37887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1">
                <a:solidFill>
                  <a:srgbClr val="FFFF00"/>
                </a:solidFill>
              </a:rPr>
              <a:t>Конкурс чтецов</a:t>
            </a:r>
            <a:endParaRPr sz="3300" b="1" i="1">
              <a:solidFill>
                <a:srgbClr val="FFFF00"/>
              </a:solidFill>
            </a:endParaRPr>
          </a:p>
        </p:txBody>
      </p:sp>
      <p:pic>
        <p:nvPicPr>
          <p:cNvPr id="474" name="Google Shape;474;g2a269875dfa_0_25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5152850" y="1456675"/>
            <a:ext cx="3788574" cy="267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2a269875dfa_0_25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2804448" y="2790326"/>
            <a:ext cx="3421125" cy="35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a3a250c85f_0_2"/>
          <p:cNvSpPr txBox="1"/>
          <p:nvPr>
            <p:ph type="title" idx="4294967295"/>
          </p:nvPr>
        </p:nvSpPr>
        <p:spPr>
          <a:xfrm>
            <a:off x="914400" y="76200"/>
            <a:ext cx="6934200" cy="914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Песни и стихи</a:t>
            </a:r>
            <a:endParaRPr b="1"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g2a3a250c85f_0_2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152400" y="1143000"/>
            <a:ext cx="4115650" cy="2470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2a3a250c85f_0_2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4808517" y="1143000"/>
            <a:ext cx="3982833" cy="24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2a3a250c85f_0_2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0" y="3998279"/>
            <a:ext cx="3982824" cy="2708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g2a3a250c85f_0_2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5508553" y="4022475"/>
            <a:ext cx="3635446" cy="270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2a3a250c85f_0_2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3362588" y="4037938"/>
            <a:ext cx="2418825" cy="262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2a3a250c85f_0_2"/>
          <p:cNvPicPr preferRelativeResize="0"/>
          <p:nvPr/>
        </p:nvPicPr>
        <p:blipFill>
          <a:blip r:embed="rId9">
            <a:alphaModFix/>
          </a:blip>
          <a:stretch/>
        </p:blipFill>
        <p:spPr>
          <a:xfrm>
            <a:off x="8078100" y="76200"/>
            <a:ext cx="1065899" cy="151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a5b8fb2ae4_0_15"/>
          <p:cNvSpPr txBox="1"/>
          <p:nvPr/>
        </p:nvSpPr>
        <p:spPr>
          <a:xfrm>
            <a:off x="1173275" y="2123175"/>
            <a:ext cx="53952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1">
                <a:solidFill>
                  <a:srgbClr val="FFFF00"/>
                </a:solidFill>
              </a:rPr>
              <a:t>СПАСИБО </a:t>
            </a:r>
            <a:endParaRPr sz="5000" b="1" i="1">
              <a:solidFill>
                <a:srgbClr val="FFFF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i="1">
                <a:solidFill>
                  <a:srgbClr val="FFFF00"/>
                </a:solidFill>
              </a:rPr>
              <a:t>ЗА ВНИМАНИЕ !</a:t>
            </a:r>
            <a:endParaRPr sz="2000">
              <a:solidFill>
                <a:srgbClr val="FFFF00"/>
              </a:solidFill>
            </a:endParaRPr>
          </a:p>
        </p:txBody>
      </p:sp>
      <p:pic>
        <p:nvPicPr>
          <p:cNvPr id="494" name="Google Shape;494;g2a5b8fb2ae4_0_15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5609925" y="1431201"/>
            <a:ext cx="3072949" cy="379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2a5b8fb2ae4_0_15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503975" y="866525"/>
            <a:ext cx="2570776" cy="2175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/>
          <p:nvPr>
            <p:ph type="title"/>
          </p:nvPr>
        </p:nvSpPr>
        <p:spPr>
          <a:xfrm>
            <a:off x="1475775" y="76200"/>
            <a:ext cx="63729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b="1" i="1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Внеурочные курсы</a:t>
            </a:r>
            <a:endParaRPr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3306250" y="1386538"/>
            <a:ext cx="2587500" cy="2497200"/>
          </a:xfrm>
          <a:prstGeom prst="roundRect">
            <a:avLst>
              <a:gd name="adj" fmla="val 1002"/>
            </a:avLst>
          </a:prstGeom>
          <a:gradFill>
            <a:gsLst>
              <a:gs pos="0">
                <a:srgbClr val="FDFDFD"/>
              </a:gs>
              <a:gs pos="100000">
                <a:srgbClr val="D7D7D7"/>
              </a:gs>
            </a:gsLst>
            <a:lin ang="5400000" scaled="0"/>
          </a:gradFill>
          <a:ln w="19050" cap="flat" cmpd="sng">
            <a:solidFill>
              <a:srgbClr val="C0C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53881" dir="2700000">
              <a:srgbClr val="292929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6321100" y="1366225"/>
            <a:ext cx="2587500" cy="2497200"/>
          </a:xfrm>
          <a:prstGeom prst="roundRect">
            <a:avLst>
              <a:gd name="adj" fmla="val 1002"/>
            </a:avLst>
          </a:prstGeom>
          <a:gradFill>
            <a:gsLst>
              <a:gs pos="0">
                <a:srgbClr val="FDFDFD"/>
              </a:gs>
              <a:gs pos="100000">
                <a:srgbClr val="D7D7D7"/>
              </a:gs>
            </a:gsLst>
            <a:lin ang="5400000" scaled="0"/>
          </a:gradFill>
          <a:ln w="19050" cap="flat" cmpd="sng">
            <a:solidFill>
              <a:srgbClr val="C0C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53881" dir="2700000">
              <a:srgbClr val="292929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>
            <a:off x="6361600" y="1327725"/>
            <a:ext cx="2506800" cy="523875"/>
            <a:chOff x="3964" y="2071"/>
            <a:chExt cx="1484" cy="330"/>
          </a:xfrm>
        </p:grpSpPr>
        <p:sp>
          <p:nvSpPr>
            <p:cNvPr id="140" name="Google Shape;140;p5"/>
            <p:cNvSpPr/>
            <p:nvPr/>
          </p:nvSpPr>
          <p:spPr>
            <a:xfrm>
              <a:off x="3964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38100" cap="flat" cmpd="sng">
              <a:solidFill>
                <a:srgbClr val="FFFFFF">
                  <a:alpha val="6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3987" y="2091"/>
              <a:ext cx="1432" cy="134"/>
            </a:xfrm>
            <a:prstGeom prst="roundRect">
              <a:avLst>
                <a:gd name="adj" fmla="val 6125"/>
              </a:avLst>
            </a:prstGeom>
            <a:gradFill>
              <a:gsLst>
                <a:gs pos="0">
                  <a:srgbClr val="FFFFFF">
                    <a:alpha val="69803"/>
                  </a:srgbClr>
                </a:gs>
                <a:gs pos="100000">
                  <a:srgbClr val="33CCCC">
                    <a:alpha val="69803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2" name="Google Shape;142;p5"/>
          <p:cNvSpPr txBox="1"/>
          <p:nvPr/>
        </p:nvSpPr>
        <p:spPr>
          <a:xfrm>
            <a:off x="6689587" y="1428075"/>
            <a:ext cx="201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10—11 классы</a:t>
            </a:r>
            <a:endParaRPr/>
          </a:p>
        </p:txBody>
      </p:sp>
      <p:grpSp>
        <p:nvGrpSpPr>
          <p:cNvPr id="143" name="Google Shape;143;p5"/>
          <p:cNvGrpSpPr/>
          <p:nvPr/>
        </p:nvGrpSpPr>
        <p:grpSpPr>
          <a:xfrm>
            <a:off x="3371300" y="1366213"/>
            <a:ext cx="2506650" cy="523875"/>
            <a:chOff x="2140" y="2071"/>
            <a:chExt cx="1484" cy="330"/>
          </a:xfrm>
        </p:grpSpPr>
        <p:sp>
          <p:nvSpPr>
            <p:cNvPr id="144" name="Google Shape;144;p5"/>
            <p:cNvSpPr/>
            <p:nvPr/>
          </p:nvSpPr>
          <p:spPr>
            <a:xfrm>
              <a:off x="2140" y="2071"/>
              <a:ext cx="1484" cy="330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38100" cap="flat" cmpd="sng">
              <a:solidFill>
                <a:srgbClr val="FFFFFF">
                  <a:alpha val="6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163" y="2091"/>
              <a:ext cx="1432" cy="134"/>
            </a:xfrm>
            <a:prstGeom prst="roundRect">
              <a:avLst>
                <a:gd name="adj" fmla="val 6125"/>
              </a:avLst>
            </a:prstGeom>
            <a:gradFill>
              <a:gsLst>
                <a:gs pos="0">
                  <a:srgbClr val="FFFFFF">
                    <a:alpha val="69803"/>
                  </a:srgbClr>
                </a:gs>
                <a:gs pos="100000">
                  <a:srgbClr val="FF9900">
                    <a:alpha val="69803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 txBox="1"/>
          <p:nvPr/>
        </p:nvSpPr>
        <p:spPr>
          <a:xfrm>
            <a:off x="3788550" y="1428063"/>
            <a:ext cx="156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5-9 классы</a:t>
            </a:r>
            <a:endParaRPr/>
          </a:p>
        </p:txBody>
      </p:sp>
      <p:sp>
        <p:nvSpPr>
          <p:cNvPr id="147" name="Google Shape;147;p5"/>
          <p:cNvSpPr/>
          <p:nvPr/>
        </p:nvSpPr>
        <p:spPr>
          <a:xfrm>
            <a:off x="291400" y="1386550"/>
            <a:ext cx="2587500" cy="2497200"/>
          </a:xfrm>
          <a:prstGeom prst="roundRect">
            <a:avLst>
              <a:gd name="adj" fmla="val 1002"/>
            </a:avLst>
          </a:prstGeom>
          <a:gradFill>
            <a:gsLst>
              <a:gs pos="0">
                <a:srgbClr val="FDFDFD"/>
              </a:gs>
              <a:gs pos="100000">
                <a:srgbClr val="D7D7D7"/>
              </a:gs>
            </a:gsLst>
            <a:lin ang="5400000" scaled="0"/>
          </a:gradFill>
          <a:ln w="19050" cap="flat" cmpd="sng">
            <a:solidFill>
              <a:srgbClr val="C0C0C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53881" dir="2700000">
              <a:srgbClr val="292929">
                <a:alpha val="4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331900" y="1366250"/>
            <a:ext cx="2506500" cy="523800"/>
          </a:xfrm>
          <a:prstGeom prst="roundRect">
            <a:avLst>
              <a:gd name="adj" fmla="val 16667"/>
            </a:avLst>
          </a:prstGeom>
          <a:solidFill>
            <a:schemeClr val="hlink"/>
          </a:solidFill>
          <a:ln w="38100" cap="flat" cmpd="sng">
            <a:solidFill>
              <a:srgbClr val="FFFFFF">
                <a:alpha val="6980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5"/>
          <p:cNvSpPr/>
          <p:nvPr/>
        </p:nvSpPr>
        <p:spPr>
          <a:xfrm>
            <a:off x="331599" y="1457850"/>
            <a:ext cx="2506800" cy="125400"/>
          </a:xfrm>
          <a:prstGeom prst="roundRect">
            <a:avLst>
              <a:gd name="adj" fmla="val 6125"/>
            </a:avLst>
          </a:prstGeom>
          <a:gradFill>
            <a:gsLst>
              <a:gs pos="0">
                <a:srgbClr val="FFFFFF">
                  <a:alpha val="69803"/>
                </a:srgbClr>
              </a:gs>
              <a:gs pos="100000">
                <a:srgbClr val="FF5050">
                  <a:alpha val="69803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5"/>
          <p:cNvSpPr txBox="1"/>
          <p:nvPr/>
        </p:nvSpPr>
        <p:spPr>
          <a:xfrm>
            <a:off x="416800" y="1428050"/>
            <a:ext cx="233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000" b="1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-4 классы</a:t>
            </a:r>
            <a:endParaRPr/>
          </a:p>
        </p:txBody>
      </p:sp>
      <p:sp>
        <p:nvSpPr>
          <p:cNvPr id="151" name="Google Shape;151;p5"/>
          <p:cNvSpPr txBox="1"/>
          <p:nvPr/>
        </p:nvSpPr>
        <p:spPr>
          <a:xfrm>
            <a:off x="331900" y="2265700"/>
            <a:ext cx="2506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1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«Супер</a:t>
            </a:r>
            <a:endParaRPr sz="2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1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полиглот»</a:t>
            </a:r>
            <a:endParaRPr sz="2100"/>
          </a:p>
        </p:txBody>
      </p:sp>
      <p:sp>
        <p:nvSpPr>
          <p:cNvPr id="152" name="Google Shape;152;p5"/>
          <p:cNvSpPr txBox="1"/>
          <p:nvPr/>
        </p:nvSpPr>
        <p:spPr>
          <a:xfrm>
            <a:off x="3318612" y="2119437"/>
            <a:ext cx="2506800" cy="11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Занимательный </a:t>
            </a:r>
            <a:endParaRPr sz="210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1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английский</a:t>
            </a:r>
            <a:endParaRPr sz="2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 b="1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5"/>
          <p:cNvSpPr txBox="1"/>
          <p:nvPr/>
        </p:nvSpPr>
        <p:spPr>
          <a:xfrm>
            <a:off x="6321100" y="2188750"/>
            <a:ext cx="25875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1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Современная </a:t>
            </a:r>
            <a:endParaRPr sz="2100"/>
          </a:p>
          <a:p>
            <a:pPr marL="0" marR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1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Великобритания</a:t>
            </a:r>
            <a:endParaRPr sz="2100"/>
          </a:p>
        </p:txBody>
      </p:sp>
      <p:pic>
        <p:nvPicPr>
          <p:cNvPr id="154" name="Google Shape;154;p5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0" y="-3"/>
            <a:ext cx="1728942" cy="146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5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4916600" y="3647575"/>
            <a:ext cx="2621967" cy="268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a42c98be9b_0_49"/>
          <p:cNvSpPr txBox="1"/>
          <p:nvPr/>
        </p:nvSpPr>
        <p:spPr>
          <a:xfrm>
            <a:off x="1128525" y="0"/>
            <a:ext cx="80154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1">
                <a:solidFill>
                  <a:srgbClr val="FFFF00"/>
                </a:solidFill>
              </a:rPr>
              <a:t>Фонетическая и речевая зарядки</a:t>
            </a:r>
            <a:endParaRPr/>
          </a:p>
        </p:txBody>
      </p:sp>
      <p:pic>
        <p:nvPicPr>
          <p:cNvPr id="162" name="Google Shape;162;g2a42c98be9b_0_49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6744275" y="4338525"/>
            <a:ext cx="2399650" cy="247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a42c98be9b_0_49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5855849" y="1823512"/>
            <a:ext cx="3288150" cy="16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2a42c98be9b_0_49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0" y="4301274"/>
            <a:ext cx="2157649" cy="25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2a42c98be9b_0_49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2767562" y="1823500"/>
            <a:ext cx="2730625" cy="22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a42c98be9b_0_49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2244325" y="4693018"/>
            <a:ext cx="4324501" cy="176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2a42c98be9b_0_49"/>
          <p:cNvPicPr preferRelativeResize="0"/>
          <p:nvPr/>
        </p:nvPicPr>
        <p:blipFill>
          <a:blip r:embed="rId9">
            <a:alphaModFix/>
          </a:blip>
          <a:stretch/>
        </p:blipFill>
        <p:spPr>
          <a:xfrm>
            <a:off x="0" y="1403165"/>
            <a:ext cx="2157650" cy="238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2a42c98be9b_0_49"/>
          <p:cNvPicPr preferRelativeResize="0"/>
          <p:nvPr/>
        </p:nvPicPr>
        <p:blipFill>
          <a:blip r:embed="rId10">
            <a:alphaModFix/>
          </a:blip>
          <a:stretch/>
        </p:blipFill>
        <p:spPr>
          <a:xfrm>
            <a:off x="0" y="38084"/>
            <a:ext cx="1728942" cy="146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 txBox="1"/>
          <p:nvPr>
            <p:ph type="title"/>
          </p:nvPr>
        </p:nvSpPr>
        <p:spPr>
          <a:xfrm>
            <a:off x="1724875" y="2971800"/>
            <a:ext cx="5550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b="1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Презентации</a:t>
            </a:r>
            <a:endParaRPr i="1">
              <a:solidFill>
                <a:srgbClr val="FFFF00"/>
              </a:solidFill>
            </a:endParaRPr>
          </a:p>
        </p:txBody>
      </p:sp>
      <p:pic>
        <p:nvPicPr>
          <p:cNvPr id="174" name="Google Shape;174;p8"/>
          <p:cNvPicPr preferRelativeResize="0"/>
          <p:nvPr>
            <p:ph type="body" idx="1"/>
          </p:nvPr>
        </p:nvPicPr>
        <p:blipFill rotWithShape="1">
          <a:blip r:embed="rId4">
            <a:alphaModFix/>
          </a:blip>
          <a:srcRect l="0" t="0" r="0" b="0"/>
          <a:stretch/>
        </p:blipFill>
        <p:spPr>
          <a:xfrm>
            <a:off x="0" y="4044450"/>
            <a:ext cx="4112100" cy="237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8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0" y="223000"/>
            <a:ext cx="3869300" cy="259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3287575" y="87254"/>
            <a:ext cx="5757000" cy="292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8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4284600" y="4044450"/>
            <a:ext cx="4859400" cy="237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1105075" y="2971800"/>
            <a:ext cx="1404756" cy="118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 txBox="1"/>
          <p:nvPr>
            <p:ph type="title"/>
          </p:nvPr>
        </p:nvSpPr>
        <p:spPr>
          <a:xfrm>
            <a:off x="2907975" y="615738"/>
            <a:ext cx="5976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b="1" i="1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Лекции</a:t>
            </a:r>
            <a:endParaRPr i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7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0" y="0"/>
            <a:ext cx="3589224" cy="298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7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1595700" y="2340329"/>
            <a:ext cx="3721200" cy="268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7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4258125" y="4195953"/>
            <a:ext cx="4885880" cy="2255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7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7193808" y="295825"/>
            <a:ext cx="1690175" cy="239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a2e05b9ce4_0_173"/>
          <p:cNvSpPr txBox="1"/>
          <p:nvPr>
            <p:ph type="ctrTitle"/>
          </p:nvPr>
        </p:nvSpPr>
        <p:spPr>
          <a:xfrm>
            <a:off x="2037025" y="124748"/>
            <a:ext cx="5495700" cy="10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Лекции на ВД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194" name="Google Shape;194;g2a2e05b9ce4_0_173"/>
          <p:cNvPicPr preferRelativeResize="0"/>
          <p:nvPr/>
        </p:nvPicPr>
        <p:blipFill>
          <a:blip r:embed="rId4">
            <a:alphaModFix/>
          </a:blip>
          <a:stretch/>
        </p:blipFill>
        <p:spPr>
          <a:xfrm>
            <a:off x="635513" y="3864950"/>
            <a:ext cx="3645350" cy="254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2a2e05b9ce4_0_173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5436625" y="3823200"/>
            <a:ext cx="3707375" cy="262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a2e05b9ce4_0_173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1824150" y="1180475"/>
            <a:ext cx="5495700" cy="268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2a2e05b9ce4_0_173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1550200" y="0"/>
            <a:ext cx="1506866" cy="127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blipFill>
          <a:blip r:embed="rId3">
            <a:alphaModFix/>
          </a:blip>
          <a:stretch/>
        </a:blip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"/>
          <p:cNvSpPr txBox="1"/>
          <p:nvPr>
            <p:ph type="ctrTitle"/>
          </p:nvPr>
        </p:nvSpPr>
        <p:spPr>
          <a:xfrm>
            <a:off x="1221150" y="2337175"/>
            <a:ext cx="7128600" cy="17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b="1" i="1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Интерактивные</a:t>
            </a:r>
            <a:r>
              <a:rPr lang="en-US" i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i="1" u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доски</a:t>
            </a:r>
            <a:endParaRPr b="1" i="1" u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b="1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Jam-board</a:t>
            </a:r>
            <a:endParaRPr b="1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9"/>
          <p:cNvPicPr preferRelativeResize="0"/>
          <p:nvPr/>
        </p:nvPicPr>
        <p:blipFill rotWithShape="1">
          <a:blip r:embed="rId4">
            <a:alphaModFix/>
          </a:blip>
          <a:srcRect l="0" t="0" r="0" b="0"/>
          <a:stretch/>
        </p:blipFill>
        <p:spPr>
          <a:xfrm>
            <a:off x="12" y="312"/>
            <a:ext cx="4364500" cy="25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>
          <a:blip r:embed="rId5">
            <a:alphaModFix/>
          </a:blip>
          <a:stretch/>
        </p:blipFill>
        <p:spPr>
          <a:xfrm>
            <a:off x="5147802" y="300"/>
            <a:ext cx="3996199" cy="23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>
          <a:blip r:embed="rId6">
            <a:alphaModFix/>
          </a:blip>
          <a:stretch/>
        </p:blipFill>
        <p:spPr>
          <a:xfrm>
            <a:off x="-12" y="4108525"/>
            <a:ext cx="4253482" cy="234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9"/>
          <p:cNvPicPr preferRelativeResize="0"/>
          <p:nvPr/>
        </p:nvPicPr>
        <p:blipFill>
          <a:blip r:embed="rId7">
            <a:alphaModFix/>
          </a:blip>
          <a:stretch/>
        </p:blipFill>
        <p:spPr>
          <a:xfrm>
            <a:off x="4890525" y="4082875"/>
            <a:ext cx="4253475" cy="2394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>
          <a:blip r:embed="rId8">
            <a:alphaModFix/>
          </a:blip>
          <a:stretch/>
        </p:blipFill>
        <p:spPr>
          <a:xfrm>
            <a:off x="69500" y="2881175"/>
            <a:ext cx="1480676" cy="125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Метро">
      <a:dk1>
        <a:srgbClr val="000000"/>
      </a:dk1>
      <a:lt1>
        <a:srgbClr val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Р7-Офис/7.4.0.227</Application>
  <PresentationFormat>On-screen Show (4:3)</PresentationFormat>
  <Paragraphs>0</Paragraphs>
  <Slides>36</Slides>
  <Notes>36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www.themegallery.com</dc:creator>
  <cp:keywords/>
  <dc:description/>
  <dc:identifier/>
  <dc:language/>
  <cp:lastModifiedBy/>
  <cp:revision/>
  <dcterms:created xsi:type="dcterms:W3CDTF">2008-03-19T16:53:09Z</dcterms:created>
  <cp:category/>
  <cp:contentStatus/>
  <cp:version/>
</cp:coreProperties>
</file>