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1" r:id="rId4"/>
    <p:sldId id="262" r:id="rId5"/>
    <p:sldId id="263" r:id="rId6"/>
    <p:sldId id="256" r:id="rId7"/>
    <p:sldId id="259" r:id="rId8"/>
    <p:sldId id="265" r:id="rId9"/>
    <p:sldId id="264" r:id="rId10"/>
    <p:sldId id="26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url=https://prostopodelki.ru/ezhik-iz-shishki.html&amp;psig=AOvVaw0L4zOtNB0X9bwsYNGzKME1&amp;ust=1588757920695000&amp;source=images&amp;cd=vfe&amp;ved=0CAIQjRxqFwoTCOCf9NK3nOkCFQAAAAAdAAAAABAm" TargetMode="External"/><Relationship Id="rId2" Type="http://schemas.openxmlformats.org/officeDocument/2006/relationships/hyperlink" Target="https://www.google.com/url?sa=i&amp;url=https://tanya-kamnerez.livejournal.com/119930.html&amp;psig=AOvVaw2aRyfOnKlftSVYd1R5VLl5&amp;ust=1588757397042000&amp;source=images&amp;cd=vfe&amp;ved=0CAIQjRxqFwoTCNjKwdK1nOkCFQAAAAAdAAAAABAt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oogle.com/url?sa=i&amp;url=https://www.pinterest.com/pin/606015693591779368/&amp;psig=AOvVaw3tU3UZsnl0bGC4CGIm7IJl&amp;ust=1588759747370000&amp;source=images&amp;cd=vfe&amp;ved=0CAIQjRxqFwoTCNjT0LG-nOkCFQAAAAAdAAAAABAS" TargetMode="External"/><Relationship Id="rId5" Type="http://schemas.openxmlformats.org/officeDocument/2006/relationships/hyperlink" Target="https://www.google.com/url?sa=i&amp;url=https://www.svoimi-rukamy.com/podelki_iz_shishek_plastilina_svoimi_rukami.html&amp;psig=AOvVaw2jW76GhXdH7L51UgXBY5Ik&amp;ust=1588758386358000&amp;source=images&amp;cd=vfe&amp;ved=0CAIQjRxqFwoTCJjnoLm5nOkCFQAAAAAdAAAAABBz" TargetMode="External"/><Relationship Id="rId4" Type="http://schemas.openxmlformats.org/officeDocument/2006/relationships/hyperlink" Target="https://www.google.com/url?sa=i&amp;url=https://yandex.com/collections/user/lerka-halerka/iozhik-iz-shishek/&amp;psig=AOvVaw0L4zOtNB0X9bwsYNGzKME1&amp;ust=1588757920695000&amp;source=images&amp;cd=vfe&amp;ved=0CAIQjRxqFwoTCOCf9NK3nOkCFQAAAAAdAAAAABAx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Изделие «Ёжик»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Урок технологии 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Тема: «Виды природных материалов.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Выбор материалов по их декоративно-художественным и конструктивным свойствам».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580112" y="5589240"/>
            <a:ext cx="28766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Составитель: </a:t>
            </a:r>
            <a:r>
              <a:rPr lang="ru-RU" dirty="0" err="1" smtClean="0"/>
              <a:t>Остапова</a:t>
            </a:r>
            <a:r>
              <a:rPr lang="ru-RU" dirty="0" smtClean="0"/>
              <a:t> Е. В.</a:t>
            </a:r>
          </a:p>
          <a:p>
            <a:pPr algn="ctr"/>
            <a:r>
              <a:rPr lang="ru-RU" dirty="0" smtClean="0"/>
              <a:t>Учитель начальных классов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836712"/>
            <a:ext cx="8712968" cy="5832648"/>
          </a:xfrm>
        </p:spPr>
        <p:txBody>
          <a:bodyPr>
            <a:normAutofit fontScale="92500"/>
          </a:bodyPr>
          <a:lstStyle/>
          <a:p>
            <a:r>
              <a:rPr lang="ru-RU" sz="1000" dirty="0" smtClean="0"/>
              <a:t>Ежик из камня - </a:t>
            </a:r>
            <a:r>
              <a:rPr lang="en-US" sz="1000" dirty="0" smtClean="0"/>
              <a:t>https://www.google.com/url?sa=i&amp;url=https%3A%2F%2Firecommend.ru%2Fcontent%2Fezhik-simvol-zashchishchennosti-otkrytosti-druzhelyubiya-neutomimogo-truda&amp;psig=AOvVaw2aRyfOnKlftSVYd1R5VLl5&amp;ust=1588757397042000&amp;source=images&amp;cd=vfe&amp;ved=0CAIQjRxqFwoTCNjKwdK1nOkCFQAAAAAdAAAAABAh</a:t>
            </a:r>
            <a:endParaRPr lang="ru-RU" sz="1000" dirty="0" smtClean="0"/>
          </a:p>
          <a:p>
            <a:r>
              <a:rPr lang="ru-RU" sz="1000" dirty="0" smtClean="0"/>
              <a:t>Ежик из камня - </a:t>
            </a:r>
            <a:r>
              <a:rPr lang="en-US" sz="1000" dirty="0" smtClean="0"/>
              <a:t>https://www.google.com/url?sa=i&amp;url=https%3A%2F%2Fwww.present.ru%2Fproduct%2Fskulptury_iz_kamnya%2Fskulptura_iz_kamnya_ezh_spyashchiy%2F&amp;psig=AOvVaw2aRyfOnKlftSVYd1R5VLl5&amp;ust=1588757397042000&amp;source=images&amp;cd=vfe&amp;ved=0CAIQjRxqFwoTCNjKwdK1nOkCFQAAAAAdAAAAABAm</a:t>
            </a:r>
            <a:endParaRPr lang="ru-RU" sz="1000" dirty="0" smtClean="0"/>
          </a:p>
          <a:p>
            <a:r>
              <a:rPr lang="ru-RU" sz="1000" dirty="0" smtClean="0"/>
              <a:t>Ёжик из камня - </a:t>
            </a:r>
            <a:r>
              <a:rPr lang="en-US" sz="1000" dirty="0" smtClean="0">
                <a:hlinkClick r:id="rId2"/>
              </a:rPr>
              <a:t>https://www.google.com/url?sa=i&amp;url=https%3A%2F%2Ftanya-kamnerez.livejournal.com%2F119930.html&amp;psig=AOvVaw2aRyfOnKlftSVYd1R5VLl5&amp;ust=1588757397042000&amp;source=images&amp;cd=vfe&amp;ved=0CAIQjRxqFwoTCNjKwdK1nOkCFQAAAAAdAAAAABAt</a:t>
            </a:r>
            <a:endParaRPr lang="ru-RU" sz="1000" dirty="0" smtClean="0"/>
          </a:p>
          <a:p>
            <a:r>
              <a:rPr lang="ru-RU" sz="1000" dirty="0" smtClean="0"/>
              <a:t>Ёжик из  сосновой шишки - </a:t>
            </a:r>
            <a:r>
              <a:rPr lang="en-US" sz="1000" dirty="0" smtClean="0">
                <a:hlinkClick r:id="rId3"/>
              </a:rPr>
              <a:t>https://www.google.com/url?sa=i&amp;url=https%3A%2F%2Fprostopodelki.ru%2Fezhik-iz-shishki.html&amp;psig=AOvVaw0L4zOtNB0X9bwsYNGzKME1&amp;ust=1588757920695000&amp;source=images&amp;cd=vfe&amp;ved=0CAIQjRxqFwoTCOCf9NK3nOkCFQAAAAAdAAAAABAm</a:t>
            </a:r>
            <a:endParaRPr lang="ru-RU" sz="1000" dirty="0" smtClean="0"/>
          </a:p>
          <a:p>
            <a:r>
              <a:rPr lang="ru-RU" sz="1000" dirty="0" smtClean="0"/>
              <a:t>Ёжик из сосновой шишки - </a:t>
            </a:r>
            <a:r>
              <a:rPr lang="en-US" sz="1000" dirty="0" smtClean="0">
                <a:hlinkClick r:id="rId4"/>
              </a:rPr>
              <a:t>https://www.google.com/url?sa=i&amp;url=https%3A%2F%2Fyandex.com%2Fcollections%2Fuser%2Flerka-halerka%2Fiozhik-iz-shishek%2F&amp;psig=AOvVaw0L4zOtNB0X9bwsYNGzKME1&amp;ust=1588757920695000&amp;source=images&amp;cd=vfe&amp;ved=0CAIQjRxqFwoTCOCf9NK3nOkCFQAAAAAdAAAAABAx</a:t>
            </a:r>
            <a:endParaRPr lang="ru-RU" sz="1000" dirty="0" smtClean="0"/>
          </a:p>
          <a:p>
            <a:r>
              <a:rPr lang="ru-RU" sz="1000" dirty="0" smtClean="0"/>
              <a:t>Ёжик из шишки еловой - </a:t>
            </a:r>
            <a:r>
              <a:rPr lang="en-US" sz="1000" dirty="0" smtClean="0">
                <a:hlinkClick r:id="rId5"/>
              </a:rPr>
              <a:t>https://www.google.com/url?sa=i&amp;url=https%3A%2F%2Fwww.svoimi-rukamy.com%2Fpodelki_iz_shishek_plastilina_svoimi_rukami.html&amp;psig=AOvVaw2jW76GhXdH7L51UgXBY5Ik&amp;ust=1588758386358000&amp;source=images&amp;cd=vfe&amp;ved=0CAIQjRxqFwoTCJjnoLm5nOkCFQAAAAAdAAAAABBz</a:t>
            </a:r>
            <a:endParaRPr lang="ru-RU" sz="1000" dirty="0" smtClean="0"/>
          </a:p>
          <a:p>
            <a:r>
              <a:rPr lang="ru-RU" sz="1000" dirty="0" smtClean="0"/>
              <a:t>Ёжик из листьев -  </a:t>
            </a:r>
            <a:r>
              <a:rPr lang="en-US" sz="1000" dirty="0" smtClean="0">
                <a:hlinkClick r:id="rId6"/>
              </a:rPr>
              <a:t>https://www.google.com/url?sa=i&amp;url=https%3A%2F%2Fwww.pinterest.com%2Fpin%2F606015693591779368%2F&amp;psig=AOvVaw3tU3UZsnl0bGC4CGIm7IJl&amp;ust=1588759747370000&amp;source=images&amp;cd=vfe&amp;ved=0CAIQjRxqFwoTCNjT0LG-nOkCFQAAAAAdAAAAABAS</a:t>
            </a:r>
            <a:endParaRPr lang="ru-RU" sz="1000" dirty="0" smtClean="0"/>
          </a:p>
          <a:p>
            <a:r>
              <a:rPr lang="ru-RU" sz="1000" dirty="0" smtClean="0"/>
              <a:t>Ёжик из листочка - </a:t>
            </a:r>
            <a:r>
              <a:rPr lang="en-US" sz="1000" dirty="0" smtClean="0"/>
              <a:t>https://www.google.com/url?sa=i&amp;url=https%3A%2F%2Fprincesslashes.ru%2Faksessuary%2Fezhik-iz-listev-applikaciya-kak-sdelat-zhika-iz-listev-master-klass-po-applikaciyam-effektnaya-ko%2F&amp;psig=AOvVaw1WRmjTc7VbPG6_POXYI0vT&amp;ust=1588760790816000&amp;source=images&amp;cd=vfe&amp;ved=0CAIQjRxqFwoTCIDLnaPCnOkCFQAAAAAdAAAAABAv</a:t>
            </a:r>
            <a:endParaRPr lang="ru-RU" sz="1000" dirty="0" smtClean="0"/>
          </a:p>
          <a:p>
            <a:r>
              <a:rPr lang="ru-RU" sz="1000" dirty="0" smtClean="0"/>
              <a:t>Семена для иголок -  </a:t>
            </a:r>
            <a:r>
              <a:rPr lang="en-US" sz="1000" dirty="0" smtClean="0"/>
              <a:t>https://www.google.com/url?sa=i&amp;url=https%3A%2F%2Fmajiang.ru%2Fmoda%2Fosennyaya-podelka-ezhik-iz-shishek-katalog-udivitelnyh-podelok-na-temu%2F&amp;psig=AOvVaw0iNn4ffK-HZ0tiP1y57bGx&amp;ust=1588762127246000&amp;source=images&amp;cd=vfe&amp;ved=0CAIQjRxqFwoTCJiHiqHHnOkCFQAAAAAdAAAAABAD</a:t>
            </a:r>
            <a:endParaRPr lang="ru-RU" sz="1000" dirty="0" smtClean="0"/>
          </a:p>
          <a:p>
            <a:r>
              <a:rPr lang="ru-RU" sz="1000" dirty="0" smtClean="0"/>
              <a:t>Семена для иголок - </a:t>
            </a:r>
            <a:r>
              <a:rPr lang="en-US" sz="1000" dirty="0" smtClean="0"/>
              <a:t>https://www.google.com/url?sa=i&amp;url=https%3A%2F%2Fnsportal.ru%2Fdetskiy-sad%2Fapplikatsiya-lepka%2F2018%2F10%2F07%2Fapplikatsiya-lesnoy-yozhik-iz-semechek-i-plastilina&amp;psig=AOvVaw3IdcNwPGiNvRzPYDJqZO2s&amp;ust=1588760507343000&amp;source=images&amp;cd=vfe&amp;ved=0CAIQjRxqFwoTCICP2JnBnOkCFQAAAAAdAAAAABAl</a:t>
            </a:r>
            <a:endParaRPr lang="ru-RU" sz="1000" dirty="0" smtClean="0"/>
          </a:p>
          <a:p>
            <a:r>
              <a:rPr lang="ru-RU" sz="1000" dirty="0" smtClean="0"/>
              <a:t>Объёмный ёжик из семян - </a:t>
            </a:r>
            <a:r>
              <a:rPr lang="en-US" sz="1000" dirty="0" smtClean="0"/>
              <a:t>https://www.google.com/url?sa=i&amp;url=https%3A%2F%2Fclub-detstvo.ru%2Fmaster-klass%2Fezhik-iz-semechek-master-klass-detskaya-podelka-iz-plastilina-i-semechek-ezhiki%2F&amp;psig=AOvVaw1ryAQw6KyvaN4lD8TFcACc&amp;ust=1588761523616000&amp;source=images&amp;cd=vfe&amp;ved=0CAIQjRxqFwoTCPjZ2YDFnOkCFQAAAAAdAAAAABAJ</a:t>
            </a:r>
            <a:endParaRPr lang="ru-RU" sz="1000" dirty="0" smtClean="0"/>
          </a:p>
          <a:p>
            <a:r>
              <a:rPr lang="ru-RU" sz="1000" dirty="0" smtClean="0"/>
              <a:t>Ёжик из бумаги - </a:t>
            </a:r>
            <a:r>
              <a:rPr lang="en-US" sz="1000" dirty="0" smtClean="0"/>
              <a:t>https://www.google.com/url?sa=i&amp;url=https%3A%2F%2Fmajiang.ru%2Fmoda%2Fosennyaya-podelka-ezhik-iz-shishek-katalog-udivitelnyh-podelok-na-temu%2F&amp;psig=AOvVaw1ryAQw6KyvaN4lD8TFcACc&amp;ust=1588761523616000&amp;source=images&amp;cd=vfe&amp;ved=0CAIQjRxqFwoTCPjZ2YDFnOkCFQAAAAAdAAAAABAx</a:t>
            </a:r>
            <a:endParaRPr lang="ru-RU" sz="1000" dirty="0" smtClean="0"/>
          </a:p>
          <a:p>
            <a:r>
              <a:rPr lang="ru-RU" sz="1000" dirty="0" smtClean="0"/>
              <a:t>Ёжик из хвои - </a:t>
            </a:r>
            <a:r>
              <a:rPr lang="en-US" sz="1000" dirty="0" smtClean="0"/>
              <a:t>https://www.google.com/url?sa=i&amp;url=https%3A%2F%2Fpodelki-doma.ru%2Fpodelki%2Fiz-prirodnyih-materialov%2Fyozhik-iz-prirodnogo-materiala&amp;psig=AOvVaw0YFLGo7ETraSCFDqbC_sVB&amp;ust=1588762603124000&amp;source=images&amp;cd=vfe&amp;ved=0CAIQjRxqFwoTCPDP0oHJnOkCFQAAAAAdAAAAABBz</a:t>
            </a:r>
            <a:endParaRPr lang="ru-RU" sz="1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еж — AqroLandiy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3140968"/>
            <a:ext cx="4536504" cy="3402378"/>
          </a:xfrm>
          <a:prstGeom prst="rect">
            <a:avLst/>
          </a:prstGeom>
          <a:noFill/>
        </p:spPr>
      </p:pic>
      <p:pic>
        <p:nvPicPr>
          <p:cNvPr id="2052" name="Picture 4" descr="Африканский карликовый ёж: содержание колючего питомца. Мир ..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1" y="188640"/>
            <a:ext cx="5184573" cy="34563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338936" cy="778098"/>
          </a:xfrm>
        </p:spPr>
        <p:txBody>
          <a:bodyPr/>
          <a:lstStyle/>
          <a:p>
            <a:r>
              <a:rPr lang="ru-RU" dirty="0" smtClean="0"/>
              <a:t>Ёжик из шишки.</a:t>
            </a:r>
            <a:endParaRPr lang="ru-RU" dirty="0"/>
          </a:p>
        </p:txBody>
      </p:sp>
      <p:pic>
        <p:nvPicPr>
          <p:cNvPr id="18434" name="Picture 2" descr="Ежик из шишки | Просто поделки"/>
          <p:cNvPicPr>
            <a:picLocks noChangeAspect="1" noChangeArrowheads="1"/>
          </p:cNvPicPr>
          <p:nvPr/>
        </p:nvPicPr>
        <p:blipFill>
          <a:blip r:embed="rId2" cstate="print"/>
          <a:srcRect l="21420" t="7560" r="15581"/>
          <a:stretch>
            <a:fillRect/>
          </a:stretch>
        </p:blipFill>
        <p:spPr bwMode="auto">
          <a:xfrm>
            <a:off x="5220072" y="476672"/>
            <a:ext cx="3312368" cy="3240211"/>
          </a:xfrm>
          <a:prstGeom prst="rect">
            <a:avLst/>
          </a:prstGeom>
          <a:noFill/>
        </p:spPr>
      </p:pic>
      <p:pic>
        <p:nvPicPr>
          <p:cNvPr id="18436" name="Picture 4" descr="Collection &quot;Ёжик из шишек&quot; of the user Лера М. in Yandex.Collection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24744"/>
            <a:ext cx="4049680" cy="2520280"/>
          </a:xfrm>
          <a:prstGeom prst="rect">
            <a:avLst/>
          </a:prstGeom>
          <a:noFill/>
        </p:spPr>
      </p:pic>
      <p:pic>
        <p:nvPicPr>
          <p:cNvPr id="18438" name="Picture 6" descr="Ежик из шишки и пластилина"/>
          <p:cNvPicPr>
            <a:picLocks noChangeAspect="1" noChangeArrowheads="1"/>
          </p:cNvPicPr>
          <p:nvPr/>
        </p:nvPicPr>
        <p:blipFill>
          <a:blip r:embed="rId4" cstate="print"/>
          <a:srcRect l="4730" r="4054" b="27027"/>
          <a:stretch>
            <a:fillRect/>
          </a:stretch>
        </p:blipFill>
        <p:spPr bwMode="auto">
          <a:xfrm>
            <a:off x="539552" y="4077072"/>
            <a:ext cx="3840427" cy="2304256"/>
          </a:xfrm>
          <a:prstGeom prst="rect">
            <a:avLst/>
          </a:prstGeom>
          <a:noFill/>
        </p:spPr>
      </p:pic>
      <p:pic>
        <p:nvPicPr>
          <p:cNvPr id="18440" name="Picture 8" descr="Поделки из шишек своими руками. Животные. Фото и иде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3861048"/>
            <a:ext cx="3024336" cy="25404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Ёжик из листьев</a:t>
            </a:r>
            <a:endParaRPr lang="ru-RU" dirty="0"/>
          </a:p>
        </p:txBody>
      </p:sp>
      <p:pic>
        <p:nvPicPr>
          <p:cNvPr id="19458" name="Picture 2" descr="АППЛИКАЦИЯ из осенних листьев ЕЖИК Осенние поделки с детьми DIY ..."/>
          <p:cNvPicPr>
            <a:picLocks noChangeAspect="1" noChangeArrowheads="1"/>
          </p:cNvPicPr>
          <p:nvPr/>
        </p:nvPicPr>
        <p:blipFill>
          <a:blip r:embed="rId2" cstate="print"/>
          <a:srcRect l="16589" t="8475" r="12860" b="6780"/>
          <a:stretch>
            <a:fillRect/>
          </a:stretch>
        </p:blipFill>
        <p:spPr bwMode="auto">
          <a:xfrm>
            <a:off x="4644008" y="1340768"/>
            <a:ext cx="3623443" cy="2448272"/>
          </a:xfrm>
          <a:prstGeom prst="rect">
            <a:avLst/>
          </a:prstGeom>
          <a:noFill/>
        </p:spPr>
      </p:pic>
      <p:pic>
        <p:nvPicPr>
          <p:cNvPr id="19462" name="Picture 6" descr="Аппликации ёжика разными техниками в фото и видео."/>
          <p:cNvPicPr>
            <a:picLocks noChangeAspect="1" noChangeArrowheads="1"/>
          </p:cNvPicPr>
          <p:nvPr/>
        </p:nvPicPr>
        <p:blipFill>
          <a:blip r:embed="rId3" cstate="print"/>
          <a:srcRect l="28760" t="20869" r="7665" b="13006"/>
          <a:stretch>
            <a:fillRect/>
          </a:stretch>
        </p:blipFill>
        <p:spPr bwMode="auto">
          <a:xfrm>
            <a:off x="755576" y="1700808"/>
            <a:ext cx="3024336" cy="4248472"/>
          </a:xfrm>
          <a:prstGeom prst="rect">
            <a:avLst/>
          </a:prstGeom>
          <a:noFill/>
        </p:spPr>
      </p:pic>
      <p:pic>
        <p:nvPicPr>
          <p:cNvPr id="19464" name="Picture 8" descr="Ежик из листьев аппликация. Как сделать ёжика из листьев — мастер ..."/>
          <p:cNvPicPr>
            <a:picLocks noChangeAspect="1" noChangeArrowheads="1"/>
          </p:cNvPicPr>
          <p:nvPr/>
        </p:nvPicPr>
        <p:blipFill>
          <a:blip r:embed="rId4" cstate="print"/>
          <a:srcRect l="4236" t="3125" r="11171"/>
          <a:stretch>
            <a:fillRect/>
          </a:stretch>
        </p:blipFill>
        <p:spPr bwMode="auto">
          <a:xfrm>
            <a:off x="4788024" y="4005065"/>
            <a:ext cx="3512132" cy="2592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dirty="0" smtClean="0"/>
              <a:t>Ёжик из коры</a:t>
            </a:r>
            <a:endParaRPr lang="ru-RU" dirty="0"/>
          </a:p>
        </p:txBody>
      </p:sp>
      <p:pic>
        <p:nvPicPr>
          <p:cNvPr id="3" name="Picture 4" descr="Осенние поделки в садик своими руками | Осенние поделки, Идеи для ..."/>
          <p:cNvPicPr>
            <a:picLocks noChangeAspect="1" noChangeArrowheads="1"/>
          </p:cNvPicPr>
          <p:nvPr/>
        </p:nvPicPr>
        <p:blipFill>
          <a:blip r:embed="rId2" cstate="print"/>
          <a:srcRect t="64474" r="55579"/>
          <a:stretch>
            <a:fillRect/>
          </a:stretch>
        </p:blipFill>
        <p:spPr bwMode="auto">
          <a:xfrm>
            <a:off x="395535" y="1844824"/>
            <a:ext cx="3648405" cy="4104456"/>
          </a:xfrm>
          <a:prstGeom prst="rect">
            <a:avLst/>
          </a:prstGeom>
          <a:noFill/>
        </p:spPr>
      </p:pic>
      <p:pic>
        <p:nvPicPr>
          <p:cNvPr id="21506" name="Picture 2" descr="Осенняя поделка ежик из шишек. Каталог удивительных поделок на ..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844824"/>
            <a:ext cx="4197055" cy="4115198"/>
          </a:xfrm>
          <a:prstGeom prst="rect">
            <a:avLst/>
          </a:prstGeom>
          <a:noFill/>
        </p:spPr>
      </p:pic>
      <p:sp>
        <p:nvSpPr>
          <p:cNvPr id="21508" name="AutoShape 4" descr="Творческая поделка на тему осень. Осенняя корзина: несколько идей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0" name="AutoShape 6" descr="Творческая поделка на тему осень. Осенняя корзина: несколько идей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4860032" y="620688"/>
            <a:ext cx="4104456" cy="550547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/>
              <a:t>Кора</a:t>
            </a:r>
          </a:p>
          <a:p>
            <a:pPr>
              <a:buFontTx/>
              <a:buChar char="-"/>
            </a:pPr>
            <a:r>
              <a:rPr lang="ru-RU" dirty="0" smtClean="0"/>
              <a:t>наружный покров ствола, стебля и корня древесных растений.</a:t>
            </a:r>
          </a:p>
          <a:p>
            <a:pPr>
              <a:buFontTx/>
              <a:buChar char="-"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b="1" dirty="0" smtClean="0"/>
              <a:t>Берёста</a:t>
            </a:r>
          </a:p>
          <a:p>
            <a:pPr>
              <a:buNone/>
            </a:pPr>
            <a:r>
              <a:rPr lang="ru-RU" dirty="0" smtClean="0"/>
              <a:t>- верхний слой коры березы</a:t>
            </a:r>
            <a:endParaRPr lang="ru-RU" dirty="0"/>
          </a:p>
        </p:txBody>
      </p:sp>
      <p:pic>
        <p:nvPicPr>
          <p:cNvPr id="6" name="Рисунок 5" descr="Кора дерева. Какое покрытие выбрать для защиты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60648"/>
            <a:ext cx="2539097" cy="3886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Пропитание в лесу: Кора деревьев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1" y="4221088"/>
            <a:ext cx="4392488" cy="2408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Ёжик из камня</a:t>
            </a:r>
            <a:endParaRPr lang="ru-RU" dirty="0"/>
          </a:p>
        </p:txBody>
      </p:sp>
      <p:pic>
        <p:nvPicPr>
          <p:cNvPr id="1026" name="Picture 2" descr="Скульптура из камня &quot;Спящий ёжик&quot; стеатит купить в Москве по цене ..."/>
          <p:cNvPicPr>
            <a:picLocks noChangeAspect="1" noChangeArrowheads="1"/>
          </p:cNvPicPr>
          <p:nvPr/>
        </p:nvPicPr>
        <p:blipFill>
          <a:blip r:embed="rId2" cstate="print"/>
          <a:srcRect t="21501" b="15428"/>
          <a:stretch>
            <a:fillRect/>
          </a:stretch>
        </p:blipFill>
        <p:spPr bwMode="auto">
          <a:xfrm>
            <a:off x="683568" y="1124744"/>
            <a:ext cx="3816424" cy="2407032"/>
          </a:xfrm>
          <a:prstGeom prst="rect">
            <a:avLst/>
          </a:prstGeom>
          <a:noFill/>
        </p:spPr>
      </p:pic>
      <p:pic>
        <p:nvPicPr>
          <p:cNvPr id="1028" name="Picture 4" descr="Скульптура из селенита &quot;Ёжик Жорик&quot; 45*35*65мм, «Радуга Камня ..."/>
          <p:cNvPicPr>
            <a:picLocks noChangeAspect="1" noChangeArrowheads="1"/>
          </p:cNvPicPr>
          <p:nvPr/>
        </p:nvPicPr>
        <p:blipFill>
          <a:blip r:embed="rId3" cstate="print"/>
          <a:srcRect b="6452"/>
          <a:stretch>
            <a:fillRect/>
          </a:stretch>
        </p:blipFill>
        <p:spPr bwMode="auto">
          <a:xfrm>
            <a:off x="5364088" y="1556792"/>
            <a:ext cx="3070581" cy="4176464"/>
          </a:xfrm>
          <a:prstGeom prst="rect">
            <a:avLst/>
          </a:prstGeom>
          <a:noFill/>
        </p:spPr>
      </p:pic>
      <p:pic>
        <p:nvPicPr>
          <p:cNvPr id="1030" name="Picture 6" descr="Ежик талькохлоритовый: tanya_kamnerez — LiveJournal"/>
          <p:cNvPicPr>
            <a:picLocks noChangeAspect="1" noChangeArrowheads="1"/>
          </p:cNvPicPr>
          <p:nvPr/>
        </p:nvPicPr>
        <p:blipFill>
          <a:blip r:embed="rId4" cstate="print"/>
          <a:srcRect l="10080" t="12960" r="14321" b="23681"/>
          <a:stretch>
            <a:fillRect/>
          </a:stretch>
        </p:blipFill>
        <p:spPr bwMode="auto">
          <a:xfrm>
            <a:off x="611560" y="3645024"/>
            <a:ext cx="3888432" cy="28515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КАК ДЕЛАТЬ «ЕЖИКА» ИЗ ШИШЕК И СОСНОВЫХ ИГОЛОК» — карточка ..."/>
          <p:cNvPicPr>
            <a:picLocks noChangeAspect="1" noChangeArrowheads="1"/>
          </p:cNvPicPr>
          <p:nvPr/>
        </p:nvPicPr>
        <p:blipFill>
          <a:blip r:embed="rId2" cstate="print"/>
          <a:srcRect l="15120" r="4852"/>
          <a:stretch>
            <a:fillRect/>
          </a:stretch>
        </p:blipFill>
        <p:spPr bwMode="auto">
          <a:xfrm>
            <a:off x="5148064" y="4221088"/>
            <a:ext cx="3456384" cy="246798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Хвоя для иголок ежа</a:t>
            </a:r>
            <a:endParaRPr lang="ru-RU" dirty="0"/>
          </a:p>
        </p:txBody>
      </p:sp>
      <p:pic>
        <p:nvPicPr>
          <p:cNvPr id="22530" name="Picture 2" descr="Поделка &quot;Ёжик&quot; из природного материала | podelki-doma.ru"/>
          <p:cNvPicPr>
            <a:picLocks noChangeAspect="1" noChangeArrowheads="1"/>
          </p:cNvPicPr>
          <p:nvPr/>
        </p:nvPicPr>
        <p:blipFill>
          <a:blip r:embed="rId3" cstate="print"/>
          <a:srcRect b="13313"/>
          <a:stretch>
            <a:fillRect/>
          </a:stretch>
        </p:blipFill>
        <p:spPr bwMode="auto">
          <a:xfrm>
            <a:off x="1979712" y="1052736"/>
            <a:ext cx="4608512" cy="2996229"/>
          </a:xfrm>
          <a:prstGeom prst="rect">
            <a:avLst/>
          </a:prstGeom>
          <a:noFill/>
        </p:spPr>
      </p:pic>
      <p:pic>
        <p:nvPicPr>
          <p:cNvPr id="22534" name="Picture 6" descr="Мастер-класс «Осенние поделки из природного материала. Аппликация ..."/>
          <p:cNvPicPr>
            <a:picLocks noChangeAspect="1" noChangeArrowheads="1"/>
          </p:cNvPicPr>
          <p:nvPr/>
        </p:nvPicPr>
        <p:blipFill>
          <a:blip r:embed="rId4" cstate="print"/>
          <a:srcRect l="17640" t="6720" r="11801" b="10961"/>
          <a:stretch>
            <a:fillRect/>
          </a:stretch>
        </p:blipFill>
        <p:spPr bwMode="auto">
          <a:xfrm>
            <a:off x="899592" y="4194084"/>
            <a:ext cx="2808312" cy="24572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6" name="Picture 6" descr="Ежик из семечек мастер класс – Детская поделка из пластилина и ..."/>
          <p:cNvPicPr>
            <a:picLocks noChangeAspect="1" noChangeArrowheads="1"/>
          </p:cNvPicPr>
          <p:nvPr/>
        </p:nvPicPr>
        <p:blipFill>
          <a:blip r:embed="rId2" cstate="print"/>
          <a:srcRect l="17647" t="11057" r="20588" b="13755"/>
          <a:stretch>
            <a:fillRect/>
          </a:stretch>
        </p:blipFill>
        <p:spPr bwMode="auto">
          <a:xfrm>
            <a:off x="179512" y="1412776"/>
            <a:ext cx="3024336" cy="244827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dirty="0" smtClean="0"/>
              <a:t>Семена, мох для иголок ёжа</a:t>
            </a:r>
            <a:endParaRPr lang="ru-RU" dirty="0"/>
          </a:p>
        </p:txBody>
      </p:sp>
      <p:pic>
        <p:nvPicPr>
          <p:cNvPr id="20484" name="Picture 4" descr="План-конспект занятия по аппликации, лепке (подготовительная ..."/>
          <p:cNvPicPr>
            <a:picLocks noChangeAspect="1" noChangeArrowheads="1"/>
          </p:cNvPicPr>
          <p:nvPr/>
        </p:nvPicPr>
        <p:blipFill>
          <a:blip r:embed="rId3" cstate="print"/>
          <a:srcRect l="13707" t="9709" r="10907" b="12621"/>
          <a:stretch>
            <a:fillRect/>
          </a:stretch>
        </p:blipFill>
        <p:spPr bwMode="auto">
          <a:xfrm>
            <a:off x="3131840" y="1412776"/>
            <a:ext cx="3168352" cy="2448272"/>
          </a:xfrm>
          <a:prstGeom prst="rect">
            <a:avLst/>
          </a:prstGeom>
          <a:noFill/>
        </p:spPr>
      </p:pic>
      <p:pic>
        <p:nvPicPr>
          <p:cNvPr id="20488" name="Picture 8" descr="Осенняя поделка ежик из шишек. Каталог удивительных поделок на ..."/>
          <p:cNvPicPr>
            <a:picLocks noChangeAspect="1" noChangeArrowheads="1"/>
          </p:cNvPicPr>
          <p:nvPr/>
        </p:nvPicPr>
        <p:blipFill>
          <a:blip r:embed="rId4" cstate="print"/>
          <a:srcRect r="19354"/>
          <a:stretch>
            <a:fillRect/>
          </a:stretch>
        </p:blipFill>
        <p:spPr bwMode="auto">
          <a:xfrm>
            <a:off x="6300192" y="1412776"/>
            <a:ext cx="2704713" cy="2448272"/>
          </a:xfrm>
          <a:prstGeom prst="rect">
            <a:avLst/>
          </a:prstGeom>
          <a:noFill/>
        </p:spPr>
      </p:pic>
      <p:pic>
        <p:nvPicPr>
          <p:cNvPr id="20490" name="Picture 10" descr="Осенние листья, листопад, деревья. Конспекты занятий, НОД ..."/>
          <p:cNvPicPr>
            <a:picLocks noChangeAspect="1" noChangeArrowheads="1"/>
          </p:cNvPicPr>
          <p:nvPr/>
        </p:nvPicPr>
        <p:blipFill>
          <a:blip r:embed="rId5" cstate="print"/>
          <a:srcRect t="2435" b="24180"/>
          <a:stretch>
            <a:fillRect/>
          </a:stretch>
        </p:blipFill>
        <p:spPr bwMode="auto">
          <a:xfrm>
            <a:off x="683568" y="4221088"/>
            <a:ext cx="3945607" cy="2170542"/>
          </a:xfrm>
          <a:prstGeom prst="rect">
            <a:avLst/>
          </a:prstGeom>
          <a:noFill/>
        </p:spPr>
      </p:pic>
      <p:pic>
        <p:nvPicPr>
          <p:cNvPr id="20492" name="Picture 12" descr="Ежик из крупы на тему осень шаблоны. Аппликация из крупы для детей ..."/>
          <p:cNvPicPr>
            <a:picLocks noChangeAspect="1" noChangeArrowheads="1"/>
          </p:cNvPicPr>
          <p:nvPr/>
        </p:nvPicPr>
        <p:blipFill>
          <a:blip r:embed="rId6" cstate="print"/>
          <a:srcRect l="27320" t="23369" r="22039" b="11801"/>
          <a:stretch>
            <a:fillRect/>
          </a:stretch>
        </p:blipFill>
        <p:spPr bwMode="auto">
          <a:xfrm>
            <a:off x="5292080" y="4221088"/>
            <a:ext cx="3024336" cy="21778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168</Words>
  <Application>Microsoft Office PowerPoint</Application>
  <PresentationFormat>Экран (4:3)</PresentationFormat>
  <Paragraphs>32</Paragraphs>
  <Slides>10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Изделие «Ёжик»</vt:lpstr>
      <vt:lpstr>Слайд 2</vt:lpstr>
      <vt:lpstr>Ёжик из шишки.</vt:lpstr>
      <vt:lpstr>Ёжик из листьев</vt:lpstr>
      <vt:lpstr>Ёжик из коры</vt:lpstr>
      <vt:lpstr>Слайд 6</vt:lpstr>
      <vt:lpstr>Ёжик из камня</vt:lpstr>
      <vt:lpstr>Хвоя для иголок ежа</vt:lpstr>
      <vt:lpstr>Семена, мох для иголок ёжа</vt:lpstr>
      <vt:lpstr>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user</cp:lastModifiedBy>
  <cp:revision>19</cp:revision>
  <dcterms:created xsi:type="dcterms:W3CDTF">2020-05-04T17:53:44Z</dcterms:created>
  <dcterms:modified xsi:type="dcterms:W3CDTF">2021-03-25T14:04:05Z</dcterms:modified>
</cp:coreProperties>
</file>