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2"/>
  </p:notesMasterIdLst>
  <p:sldIdLst>
    <p:sldId id="256" r:id="rId2"/>
    <p:sldId id="257" r:id="rId3"/>
    <p:sldId id="276" r:id="rId4"/>
    <p:sldId id="272" r:id="rId5"/>
    <p:sldId id="268" r:id="rId6"/>
    <p:sldId id="277" r:id="rId7"/>
    <p:sldId id="273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DEE0"/>
    <a:srgbClr val="DDDD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960" autoAdjust="0"/>
  </p:normalViewPr>
  <p:slideViewPr>
    <p:cSldViewPr snapToGrid="0">
      <p:cViewPr varScale="1">
        <p:scale>
          <a:sx n="54" d="100"/>
          <a:sy n="54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8E3A2-7F11-464F-A2B7-84B203D31A69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CB3EB-8178-41B3-839A-03B7585A7C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01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CB3EB-8178-41B3-839A-03B7585A7CF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131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CB3EB-8178-41B3-839A-03B7585A7CF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138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CB3EB-8178-41B3-839A-03B7585A7CF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94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97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5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22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992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12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92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585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317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405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65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921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2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721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18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12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736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86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BA1ABFA-AF46-42C0-8527-4809694FCAC1}" type="datetimeFigureOut">
              <a:rPr lang="ru-RU" smtClean="0"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17EBCBB-7810-4189-AAD0-DD32F7307D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746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&#1048;&#1085;&#1090;&#1077;&#1088;&#1072;&#1082;&#1090;&#1080;&#1074;&#1085;&#1072;&#1103;%20&#1079;&#1080;&#1084;&#1085;&#1103;&#1103;%20&#1074;&#1080;&#1082;&#1090;&#1086;&#1088;&#1080;&#1085;&#1072;%20&#1057;&#1085;&#1077;&#1078;&#1085;&#1086;-&#1083;&#1077;&#1076;&#1086;&#1074;&#1099;&#1081;%20&#1084;&#1080;&#1082;&#1089;.pptx" TargetMode="Externa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file:///F:\&#1085;&#1072;&#1081;&#1076;&#1080;%2015%20&#1086;&#1090;&#1083;&#1080;&#1095;&#1080;&#1081;%20&#1057;&#1085;&#1077;&#1075;&#1091;&#1088;&#1086;&#1095;&#1082;&#1072;.pptx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hyperlink" Target="file:///F:\&#1053;&#1086;&#1074;&#1086;&#1075;&#1076;&#1085;&#1080;&#1077;%20&#1085;&#1077;&#1089;&#1091;&#1088;&#1072;&#1079;&#1085;&#1086;&#1089;&#1090;&#1080;%2010.ppt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6688" y="2983606"/>
            <a:ext cx="10264714" cy="1707769"/>
          </a:xfrm>
        </p:spPr>
        <p:txBody>
          <a:bodyPr/>
          <a:lstStyle/>
          <a:p>
            <a:pPr algn="ctr"/>
            <a:r>
              <a:rPr lang="ru-RU" dirty="0" smtClean="0"/>
              <a:t>Новый 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3991" y="5197106"/>
            <a:ext cx="8825658" cy="861420"/>
          </a:xfrm>
        </p:spPr>
        <p:txBody>
          <a:bodyPr/>
          <a:lstStyle/>
          <a:p>
            <a:pPr algn="r"/>
            <a:r>
              <a:rPr lang="ru-RU" dirty="0" smtClean="0"/>
              <a:t>Мазанова </a:t>
            </a:r>
            <a:r>
              <a:rPr lang="ru-RU" dirty="0" err="1" smtClean="0"/>
              <a:t>Одьга</a:t>
            </a:r>
            <a:r>
              <a:rPr lang="ru-RU" dirty="0" smtClean="0"/>
              <a:t> Юрьевна, </a:t>
            </a:r>
            <a:r>
              <a:rPr lang="ru-RU" dirty="0" err="1" smtClean="0"/>
              <a:t>к.п.н</a:t>
            </a:r>
            <a:endParaRPr lang="ru-RU" dirty="0" smtClean="0"/>
          </a:p>
          <a:p>
            <a:pPr algn="r"/>
            <a:r>
              <a:rPr lang="ru-RU" dirty="0" smtClean="0"/>
              <a:t>Учитель УКП «РДБ» ГОУ РК «РЦО»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90422" y="719418"/>
            <a:ext cx="84537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Учебно-консультационный пункт «Республиканская детская больница» Государственного общеобразовательного учреждения Республики Коми «Республиканский центр образования»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688" y="522837"/>
            <a:ext cx="1316493" cy="13164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1348" y="2166154"/>
            <a:ext cx="3847918" cy="21548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6" t="15425" r="12005" b="8235"/>
          <a:stretch/>
        </p:blipFill>
        <p:spPr>
          <a:xfrm>
            <a:off x="779914" y="2512195"/>
            <a:ext cx="2886635" cy="36175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688" y="1351299"/>
            <a:ext cx="3970361" cy="318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5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7883" y="1055156"/>
            <a:ext cx="11098305" cy="1822514"/>
          </a:xfrm>
        </p:spPr>
        <p:txBody>
          <a:bodyPr/>
          <a:lstStyle/>
          <a:p>
            <a:pPr algn="ctr"/>
            <a:r>
              <a:rPr lang="ru-RU" sz="4800" b="1" dirty="0" smtClean="0"/>
              <a:t>Всем большое спасибо за активное участие</a:t>
            </a:r>
            <a:r>
              <a:rPr lang="ru-RU" sz="4800" b="1" dirty="0" smtClean="0"/>
              <a:t>! С наступающим Новым годом!</a:t>
            </a:r>
            <a:endParaRPr lang="ru-RU" sz="48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8127" y="116026"/>
            <a:ext cx="1109568" cy="11095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2447" y="2877670"/>
            <a:ext cx="5307106" cy="398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6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225" y="0"/>
            <a:ext cx="1109272" cy="110927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401" y="2485881"/>
            <a:ext cx="6113975" cy="407598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79751" y="2608210"/>
            <a:ext cx="509165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Начало года с 1 января было установлено римским правителем Юлием Цезарем в 46 году до нашей эры. В Древнем Риме этот день был посвящён Янусу — богу выбора, дверей и всех начал. Январь получил своё название в честь бога Януса, которого изображали с двумя лицами: одно смотрело вперёд, а другое — назад.</a:t>
            </a:r>
          </a:p>
        </p:txBody>
      </p:sp>
    </p:spTree>
    <p:extLst>
      <p:ext uri="{BB962C8B-B14F-4D97-AF65-F5344CB8AC3E}">
        <p14:creationId xmlns:p14="http://schemas.microsoft.com/office/powerpoint/2010/main" val="263160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225" y="0"/>
            <a:ext cx="1109272" cy="110927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39" y="2485882"/>
            <a:ext cx="5241561" cy="386591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621311" y="2391160"/>
            <a:ext cx="657068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</a:rPr>
              <a:t>Обычай отмечать Новый год в ночь с 31 декабря на 1 января появился в России при Петре I. До этого, с принятия христианства в 988 году, его отмечали 1 марта, а в 1492 году датой начала года закрепили 1 сентября. </a:t>
            </a:r>
            <a:endParaRPr lang="ru-RU" b="1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r>
              <a:rPr lang="ru-RU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В </a:t>
            </a:r>
            <a:r>
              <a:rPr lang="ru-RU" b="1" dirty="0">
                <a:solidFill>
                  <a:srgbClr val="00B050"/>
                </a:solidFill>
                <a:latin typeface="Comic Sans MS" panose="030F0702030302020204" pitchFamily="66" charset="0"/>
              </a:rPr>
              <a:t>Петровском указе писалось: "...По большим и проезжим улицам знатным людям и у домов нарочитых духовного и мирского чина перед воротами учинить некоторые украшения от древ и ветвей сосновых и можжевеловых... а людям скудным каждому хотя по деревцу или ветке на вороты или над храминою своею поставь...". В указе речь шла не конкретно о ёлке, а о деревьях вообще. Вначале их украшали орехами, конфетами, фруктами и даже овощами, а наряжать елку стали намного позднее, с середины XIX века.</a:t>
            </a:r>
          </a:p>
        </p:txBody>
      </p:sp>
    </p:spTree>
    <p:extLst>
      <p:ext uri="{BB962C8B-B14F-4D97-AF65-F5344CB8AC3E}">
        <p14:creationId xmlns:p14="http://schemas.microsoft.com/office/powerpoint/2010/main" val="397044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225" y="0"/>
            <a:ext cx="1109272" cy="110927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64" y="2241029"/>
            <a:ext cx="3157522" cy="44595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357797" y="6130977"/>
            <a:ext cx="2563318" cy="569626"/>
          </a:xfrm>
          <a:prstGeom prst="rect">
            <a:avLst/>
          </a:prstGeom>
          <a:solidFill>
            <a:srgbClr val="DDDDDF"/>
          </a:solidFill>
          <a:ln>
            <a:solidFill>
              <a:srgbClr val="DEDE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332" y="2241029"/>
            <a:ext cx="7928131" cy="445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826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Black" panose="020B0A04020102020204" pitchFamily="34" charset="0"/>
              </a:rPr>
              <a:t>Деление на команды</a:t>
            </a:r>
            <a:endParaRPr lang="ru-RU" sz="440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Black" panose="020B0A04020102020204" pitchFamily="34" charset="0"/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74" y="1553827"/>
            <a:ext cx="7368251" cy="50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690" y="123912"/>
            <a:ext cx="1081110" cy="10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9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Arial Black" panose="020B0A04020102020204" pitchFamily="34" charset="0"/>
              </a:rPr>
              <a:t>Жеребьевка</a:t>
            </a:r>
            <a:endParaRPr lang="ru-RU" sz="4400" dirty="0">
              <a:ln w="0"/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Arial Black" panose="020B0A04020102020204" pitchFamily="34" charset="0"/>
            </a:endParaRPr>
          </a:p>
        </p:txBody>
      </p:sp>
      <p:pic>
        <p:nvPicPr>
          <p:cNvPr id="6" name="Объект 5">
            <a:hlinkClick r:id="rId2" action="ppaction://hlinkpres?slideindex=1&amp;slidetitle="/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40143" y="3025595"/>
            <a:ext cx="5414082" cy="3045421"/>
          </a:xfrm>
          <a:prstGeom prst="rect">
            <a:avLst/>
          </a:prstGeom>
        </p:spPr>
      </p:pic>
      <p:pic>
        <p:nvPicPr>
          <p:cNvPr id="7" name="Объект 6">
            <a:hlinkClick r:id="rId4" action="ppaction://hlinkpres?slideindex=1&amp;slidetitle="/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194039" y="2243735"/>
            <a:ext cx="4483299" cy="46142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2690" y="123912"/>
            <a:ext cx="1081110" cy="10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90148"/>
            <a:ext cx="5970494" cy="33618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225" y="0"/>
            <a:ext cx="1109272" cy="110927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346" y="2953063"/>
            <a:ext cx="6942112" cy="390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40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39965" y="2352900"/>
            <a:ext cx="3865134" cy="1735667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Подведение итогов конкурса команд</a:t>
            </a:r>
            <a:endParaRPr lang="ru-RU" sz="4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4755" y="119921"/>
            <a:ext cx="1023079" cy="10230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8580" r="8042"/>
          <a:stretch/>
        </p:blipFill>
        <p:spPr>
          <a:xfrm>
            <a:off x="5924377" y="1870352"/>
            <a:ext cx="6267624" cy="3391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9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/>
              <a:t>рефлексия</a:t>
            </a:r>
            <a:endParaRPr lang="ru-RU" sz="4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3137" y="0"/>
            <a:ext cx="1109568" cy="11095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196" t="8367" r="9608" b="11894"/>
          <a:stretch/>
        </p:blipFill>
        <p:spPr>
          <a:xfrm>
            <a:off x="6585650" y="1533229"/>
            <a:ext cx="5373268" cy="40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10150</TotalTime>
  <Words>257</Words>
  <Application>Microsoft Office PowerPoint</Application>
  <PresentationFormat>Широкоэкранный</PresentationFormat>
  <Paragraphs>19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Calibri</vt:lpstr>
      <vt:lpstr>Century Gothic</vt:lpstr>
      <vt:lpstr>Comic Sans MS</vt:lpstr>
      <vt:lpstr>Wingdings 3</vt:lpstr>
      <vt:lpstr>Ион (конференц-зал)</vt:lpstr>
      <vt:lpstr>Новый год</vt:lpstr>
      <vt:lpstr>История праздника</vt:lpstr>
      <vt:lpstr>История праздника</vt:lpstr>
      <vt:lpstr>Викторина</vt:lpstr>
      <vt:lpstr>Деление на команды</vt:lpstr>
      <vt:lpstr>Жеребьевка</vt:lpstr>
      <vt:lpstr>игра </vt:lpstr>
      <vt:lpstr>Подведение итогов конкурса команд</vt:lpstr>
      <vt:lpstr>рефлексия</vt:lpstr>
      <vt:lpstr>Всем большое спасибо за активное участие! С наступающим Новым годом!</vt:lpstr>
    </vt:vector>
  </TitlesOfParts>
  <Company>УКП "РДБ" ГОУ РК "РЦО"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год</dc:title>
  <dc:creator>Мазанова О.Ю.</dc:creator>
  <cp:lastModifiedBy>Мазанова Ольга</cp:lastModifiedBy>
  <cp:revision>48</cp:revision>
  <dcterms:created xsi:type="dcterms:W3CDTF">2022-02-02T16:18:17Z</dcterms:created>
  <dcterms:modified xsi:type="dcterms:W3CDTF">2024-01-09T16:23:20Z</dcterms:modified>
</cp:coreProperties>
</file>