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2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101187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2404195" y="3926622"/>
            <a:ext cx="13323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Священная Память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alphaModFix amt="85000"/>
          </a:blip>
          <a:srcRect/>
          <a:stretch>
            <a:fillRect/>
          </a:stretch>
        </p:blipFill>
        <p:spPr>
          <a:xfrm>
            <a:off x="-492812" y="-473124"/>
            <a:ext cx="518457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14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D3DB4-455C-00E8-3D7E-5090108B1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CA762EB-B0D5-A134-8E46-8CFF8029C6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101187"/>
            <a:ext cx="18288000" cy="10287000"/>
          </a:xfrm>
          <a:prstGeom prst="rect">
            <a:avLst/>
          </a:prstGeom>
        </p:spPr>
      </p:pic>
      <p:grpSp>
        <p:nvGrpSpPr>
          <p:cNvPr id="5" name="Group 5">
            <a:extLst>
              <a:ext uri="{FF2B5EF4-FFF2-40B4-BE49-F238E27FC236}">
                <a16:creationId xmlns:a16="http://schemas.microsoft.com/office/drawing/2014/main" id="{C7F6358C-084D-6F80-B529-5CAD87CEA275}"/>
              </a:ext>
            </a:extLst>
          </p:cNvPr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ED58FBA-E529-815E-9BEC-FF8EE7A78D2C}"/>
                </a:ext>
              </a:extLst>
            </p:cNvPr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35DCB39-B7DB-86DE-970A-4994020D5782}"/>
              </a:ext>
            </a:extLst>
          </p:cNvPr>
          <p:cNvSpPr txBox="1"/>
          <p:nvPr/>
        </p:nvSpPr>
        <p:spPr>
          <a:xfrm>
            <a:off x="1682800" y="442181"/>
            <a:ext cx="14922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Поляков Николай Павлович (1921-2003)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75163-9F9C-A1A3-8545-E12B3D73C2B3}"/>
              </a:ext>
            </a:extLst>
          </p:cNvPr>
          <p:cNvSpPr txBox="1"/>
          <p:nvPr/>
        </p:nvSpPr>
        <p:spPr>
          <a:xfrm>
            <a:off x="5190527" y="1471092"/>
            <a:ext cx="1201779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прадедушка Поляков Николай Павлович родился в 1921 году в селе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Серёгово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Железнодорожного района Коми АССР. В сентябре 1941 года попал на фронт. Был краснофлотцем, служил в городе Мурманске, в 207 отдельной береговой артиллерийской батарее, защищал от фашистов морские рубежи нашей Родины. Демобилизован в 1945 году. 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войны восстанавливал народное хозяйство, работал водителем. 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участие в Великой Отечественной войне прадед награждён орденами и медалями. 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Виктория К.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556C0D2-6A68-9458-4A85-06066CB0E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39" y="1187237"/>
            <a:ext cx="3742924" cy="52566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962831D-2914-B0BB-A51A-8A7EDAB51E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21974" r="7354" b="14788"/>
          <a:stretch/>
        </p:blipFill>
        <p:spPr>
          <a:xfrm>
            <a:off x="700609" y="6580151"/>
            <a:ext cx="3752399" cy="36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3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3360692" y="667707"/>
            <a:ext cx="10659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Лапин Дмитрий Иванович (1901-1985)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7496" y="1913325"/>
            <a:ext cx="13081703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 Лапин Дмитрий Иванович родился в 1910 году в деревне Верхняя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Отла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Железнодорожного района Коми АССР. 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 призван в 1942 году. Был снайпером. Служил красноармейцем сначала в 48-м запасном стрелковом полку 36 стрелковой дивизии,  затем – в 160-м полку 224 стрелковой Гатчинской Краснознамённой дивизии, участвовал в боях по прорыву блокады Ленинграда, в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Мгинской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Красносельско-Ропшинской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военных операциях.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войны, вернувшись в родное село, работал бухгалтером.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своими прадедами, восхищаюсь их стойкостью, мужеством, силой духа и говорю им СПАСИБО за Великую Победу!</a:t>
            </a:r>
          </a:p>
          <a:p>
            <a:pPr algn="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Виктория К. 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7" t="25941" r="27735" b="9207"/>
          <a:stretch/>
        </p:blipFill>
        <p:spPr>
          <a:xfrm>
            <a:off x="955858" y="1051389"/>
            <a:ext cx="3312368" cy="50405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38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120133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43598" y="4741066"/>
            <a:ext cx="6010275" cy="50958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1510" y="784616"/>
            <a:ext cx="12675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Вокуев Максим Васильевич (1916-1943)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78425" y="2517727"/>
            <a:ext cx="1177988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 Вокуев Максим Васильевич родился в 1916 году в селе с.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Кипиево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Коми АССР. До войны работал лаборантом. На фронт был призван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-Усинским РВК в августе 1941 года. Воевал в составе 263 стрелковой дивизии, был сержантом, командиром отделения. Погиб в бою в 1943 году, похоронен в Карелии на южном берегу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Хитозера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В.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1" r="51318" b="1031"/>
          <a:stretch/>
        </p:blipFill>
        <p:spPr>
          <a:xfrm>
            <a:off x="1007096" y="2015837"/>
            <a:ext cx="4263067" cy="60820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1E0B28-A9E6-E503-5D08-F3C85ACD476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26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90775" y="4562475"/>
            <a:ext cx="6010275" cy="50958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95345" y="537505"/>
            <a:ext cx="13611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Вокуев Яков Васильевич (1911-1942)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69285" y="2527399"/>
            <a:ext cx="1172451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Вокуев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Яков Васильевич родился в 1911 году в селе Трушка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Ижемского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Коми АССР. </a:t>
            </a:r>
          </a:p>
          <a:p>
            <a:pPr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 был призван в июне 1941 года Ташкентским РВК Ташкентской области Узбекской ССР. </a:t>
            </a:r>
          </a:p>
          <a:p>
            <a:pPr algn="just" fontAlgn="base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Воинское звание – красноармеец. Воевал на Карельском фронте, пропал без вести в 1942 году.</a:t>
            </a:r>
          </a:p>
          <a:p>
            <a:pPr algn="just" fontAlgn="base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своими прадедами!</a:t>
            </a:r>
          </a:p>
          <a:p>
            <a:pPr algn="r" fontAlgn="base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В.</a:t>
            </a:r>
          </a:p>
          <a:p>
            <a:pPr algn="just" fontAlgn="base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2"/>
          <a:stretch/>
        </p:blipFill>
        <p:spPr>
          <a:xfrm>
            <a:off x="813625" y="1712246"/>
            <a:ext cx="4522473" cy="63265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D786A08F-C5BC-AD0E-F3EE-1CEF2A2212D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646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4175448" y="643611"/>
            <a:ext cx="9937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Кузнецова Павла Фёдоровна (г.р. 1929)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43600" y="2243241"/>
            <a:ext cx="11202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прабабушка Кузнецова Павла Фёдоровна родилась в 1929 году в деревне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Арабач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Усть-Вымского района Республики Коми. Она труженик тыла. Награждена семью медалями, в том числе медалью «За доблестный труд в Великой Отечественной войне 1941-1945 гг.».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своей прабабушкой!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В.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4" t="26869" r="24255" b="41418"/>
          <a:stretch/>
        </p:blipFill>
        <p:spPr>
          <a:xfrm>
            <a:off x="1120911" y="1887134"/>
            <a:ext cx="3868257" cy="474408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9DC81B09-73E3-193E-9BC6-D2ECA43D319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28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2620587" y="448900"/>
            <a:ext cx="11785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Лебёдкин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Фёдор Александрович (1924-1943)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28716" y="2551212"/>
            <a:ext cx="11202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прадедушка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Лебёдкин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Фёдор Александрович в годы Великой Отечественной войны был лётчиком 61-го Краснознамённого штурмового авиаполка. 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проявленные доблесть и мужество награждён орденом Красного Знамени (1943 г.).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 в бою 26.08.1943 г.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горжусь своим прадедушкой!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 М.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6" y="1874030"/>
            <a:ext cx="4504846" cy="59334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C0F6F637-3E3B-AEF9-7423-B95D47B057D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06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83000"/>
          </a:blip>
          <a:srcRect l="6798" t="827" r="4121" b="10093"/>
          <a:stretch>
            <a:fillRect/>
          </a:stretch>
        </p:blipFill>
        <p:spPr>
          <a:xfrm>
            <a:off x="0" y="11292"/>
            <a:ext cx="18288000" cy="10287000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 rot="-4761428">
            <a:off x="16083447" y="-761657"/>
            <a:ext cx="6117301" cy="5297583"/>
            <a:chOff x="0" y="0"/>
            <a:chExt cx="6350000" cy="5499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CFCEF3">
                <a:alpha val="21961"/>
              </a:srgbClr>
            </a:solidFill>
          </p:spPr>
        </p:sp>
      </p:grpSp>
      <p:sp>
        <p:nvSpPr>
          <p:cNvPr id="10" name="TextBox 9"/>
          <p:cNvSpPr txBox="1"/>
          <p:nvPr/>
        </p:nvSpPr>
        <p:spPr>
          <a:xfrm>
            <a:off x="3576198" y="661114"/>
            <a:ext cx="10680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Петрушко Афанасий Степанович (1917-1993)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72982" y="1620523"/>
            <a:ext cx="1115654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 Петрушко Афанасий Степанович – участник Великой Отечественной войны. </a:t>
            </a:r>
          </a:p>
          <a:p>
            <a:pPr algn="just"/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Афанасий Степанович родился 3 марта 1917 года в селе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Славань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Гомельской области Белорусской ССР. Служил в 316 истребительно-противотанковом артиллерийском полку, был старшиной, наводчиком орудия. Воевал на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Украинском и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Белорусском фронтах. На фронте был с самого начала войны, дошёл до Берлина.</a:t>
            </a:r>
          </a:p>
          <a:p>
            <a:pPr algn="just"/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Награждён Орденом Отечественной войны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степени, медалями «За отвагу», «За победу над Германией».</a:t>
            </a:r>
          </a:p>
          <a:p>
            <a:pPr algn="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Артём К. 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96" y="1620522"/>
            <a:ext cx="4532444" cy="60432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8EECFE-4F5E-AE30-743F-40D151F598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</a:blip>
          <a:srcRect/>
          <a:stretch>
            <a:fillRect/>
          </a:stretch>
        </p:blipFill>
        <p:spPr>
          <a:xfrm>
            <a:off x="-616544" y="5705365"/>
            <a:ext cx="5246439" cy="52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3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E00731-B5D5-1648-D4AC-60BD64FEAAF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FE775636-7ECC-BE5F-7212-A6A7DE6C9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596" y="-6451"/>
            <a:ext cx="16416808" cy="1026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7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</TotalTime>
  <Words>519</Words>
  <Application>Microsoft Office PowerPoint</Application>
  <PresentationFormat>Произвольный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usrpc</cp:lastModifiedBy>
  <cp:revision>12</cp:revision>
  <dcterms:created xsi:type="dcterms:W3CDTF">2006-08-16T00:00:00Z</dcterms:created>
  <dcterms:modified xsi:type="dcterms:W3CDTF">2025-04-18T20:54:10Z</dcterms:modified>
  <dc:identifier>DAE-UZjHw8I</dc:identifier>
</cp:coreProperties>
</file>