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4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embeddedFontLst>
    <p:embeddedFont>
      <p:font typeface="Roboto" charset="0"/>
      <p:regular r:id="rId35"/>
      <p:bold r:id="rId36"/>
      <p:italic r:id="rId37"/>
      <p:boldItalic r:id="rId38"/>
    </p:embeddedFont>
    <p:embeddedFont>
      <p:font typeface="Calibri" pitchFamily="34" charset="0"/>
      <p:regular r:id="rId39"/>
      <p:bold r:id="rId40"/>
      <p:italic r:id="rId41"/>
      <p:boldItalic r:id="rId42"/>
    </p:embeddedFont>
    <p:embeddedFont>
      <p:font typeface="Barlow Condensed" charset="0"/>
      <p:regular r:id="rId43"/>
      <p:bold r:id="rId44"/>
      <p:italic r:id="rId45"/>
      <p:boldItalic r:id="rId46"/>
    </p:embeddedFont>
    <p:embeddedFont>
      <p:font typeface="Barlow Condensed Medium" charset="0"/>
      <p:regular r:id="rId47"/>
      <p:bold r:id="rId48"/>
      <p:italic r:id="rId49"/>
      <p:boldItalic r:id="rId50"/>
    </p:embeddedFont>
    <p:embeddedFont>
      <p:font typeface="Poppins" charset="0"/>
      <p:regular r:id="rId51"/>
      <p:bold r:id="rId52"/>
      <p:italic r:id="rId53"/>
      <p:boldItalic r:id="rId54"/>
    </p:embeddedFont>
    <p:embeddedFont>
      <p:font typeface="Homemade Apple" charset="0"/>
      <p:regular r:id="rId55"/>
    </p:embeddedFont>
    <p:embeddedFont>
      <p:font typeface="Abril Fatface" charset="0"/>
      <p:regular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9BDFF"/>
    <a:srgbClr val="040404"/>
    <a:srgbClr val="585858"/>
    <a:srgbClr val="6F6F6F"/>
    <a:srgbClr val="E2E2E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5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4721269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4" name="Google Shape;1214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a073618e60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a073618e60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gb1f09a337c_0_12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8" name="Google Shape;1298;gb1f09a337c_0_12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gb1f09a337c_0_1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5" name="Google Shape;1305;gb1f09a337c_0_1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ga073618e6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2" name="Google Shape;1312;ga073618e6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gb1f09a337c_0_1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9" name="Google Shape;1319;gb1f09a337c_0_1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gb1f09a337c_0_1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6" name="Google Shape;1326;gb1f09a337c_0_1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3" name="Google Shape;1333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b1f09a337c_0_13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0" name="Google Shape;1340;gb1f09a337c_0_13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gb1f09a337c_0_1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7" name="Google Shape;1347;gb1f09a337c_0_1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" name="Google Shape;1354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b1f09a337c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b1f09a337c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" name="Google Shape;1360;gb1f09a337c_0_1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1" name="Google Shape;1361;gb1f09a337c_0_1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" name="Google Shape;1367;gb1f09a337c_0_1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8" name="Google Shape;1368;gb1f09a337c_0_1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a073618e60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a073618e60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Google Shape;1381;gb1f09a337c_0_1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2" name="Google Shape;1382;gb1f09a337c_0_1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Google Shape;1388;gb1f09a337c_0_1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9" name="Google Shape;1389;gb1f09a337c_0_1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ga073618e60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6" name="Google Shape;1396;ga073618e60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gb1f09a337c_0_13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3" name="Google Shape;1403;gb1f09a337c_0_13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gb1f09a337c_0_1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0" name="Google Shape;1410;gb1f09a337c_0_1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ga073618e60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7" name="Google Shape;1417;ga073618e60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gb1f09a337c_0_1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4" name="Google Shape;1424;gb1f09a337c_0_1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7" name="Google Shape;1237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" name="Google Shape;1430;gb1f09a337c_0_1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1" name="Google Shape;1431;gb1f09a337c_0_1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" name="Google Shape;1437;gb1f09a337c_0_1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8" name="Google Shape;1438;gb1f09a337c_0_1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Google Shape;1445;ga0744a8d92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6" name="Google Shape;1446;ga0744a8d92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ga073618e60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4" name="Google Shape;1244;ga073618e60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ga073618e60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4" name="Google Shape;1254;ga073618e60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a073618e6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a073618e6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9" name="Google Shape;1269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Google Shape;1275;gb1f09a337c_0_1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6" name="Google Shape;1276;gb1f09a337c_0_1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gb1f09a337c_0_1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4" name="Google Shape;1284;gb1f09a337c_0_1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hyperlink" Target="https://twitter.com/SlidesManiaSM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s://slidesmania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hyperlink" Target="https://www.instagram.com/slidesmania/" TargetMode="External"/><Relationship Id="rId5" Type="http://schemas.openxmlformats.org/officeDocument/2006/relationships/hyperlink" Target="https://www.facebook.com/SlidesManiaS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slidesmania.com/questions-powerpoint-google-slides/can-i-use-these-templates/" TargetMode="External"/><Relationship Id="rId9" Type="http://schemas.openxmlformats.org/officeDocument/2006/relationships/hyperlink" Target="https://www.pinterest.com/slidesmania/" TargetMode="Externa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6391175"/>
            <a:ext cx="12225600" cy="4668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1674913" y="1465502"/>
            <a:ext cx="3028166" cy="5078842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F7F7F7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1905436" y="1887883"/>
            <a:ext cx="2573517" cy="3862516"/>
            <a:chOff x="2791645" y="2143693"/>
            <a:chExt cx="2284937" cy="3669600"/>
          </a:xfrm>
        </p:grpSpPr>
        <p:sp>
          <p:nvSpPr>
            <p:cNvPr id="13" name="Google Shape;13;p2"/>
            <p:cNvSpPr/>
            <p:nvPr/>
          </p:nvSpPr>
          <p:spPr>
            <a:xfrm>
              <a:off x="2791645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555664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319682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Google Shape;16;p2"/>
          <p:cNvSpPr/>
          <p:nvPr/>
        </p:nvSpPr>
        <p:spPr>
          <a:xfrm rot="-5400000">
            <a:off x="3063932" y="-726330"/>
            <a:ext cx="264983" cy="3597417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1110400" y="937825"/>
            <a:ext cx="285900" cy="57150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4996231" y="931616"/>
            <a:ext cx="313500" cy="57150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 flipH="1">
            <a:off x="1725373" y="1492620"/>
            <a:ext cx="265181" cy="4592001"/>
          </a:xfrm>
          <a:custGeom>
            <a:avLst/>
            <a:gdLst/>
            <a:ahLst/>
            <a:cxnLst/>
            <a:rect l="l" t="t" r="r" b="b"/>
            <a:pathLst>
              <a:path w="310398" h="4990871" extrusionOk="0">
                <a:moveTo>
                  <a:pt x="298286" y="0"/>
                </a:moveTo>
                <a:lnTo>
                  <a:pt x="19219" y="538113"/>
                </a:lnTo>
                <a:cubicBezTo>
                  <a:pt x="15182" y="2187263"/>
                  <a:pt x="4037" y="2924271"/>
                  <a:pt x="0" y="4573421"/>
                </a:cubicBezTo>
                <a:lnTo>
                  <a:pt x="310398" y="4990871"/>
                </a:lnTo>
                <a:cubicBezTo>
                  <a:pt x="306361" y="3327247"/>
                  <a:pt x="302323" y="1663624"/>
                  <a:pt x="298286" y="0"/>
                </a:cubicBezTo>
                <a:close/>
              </a:path>
            </a:pathLst>
          </a:custGeom>
          <a:gradFill>
            <a:gsLst>
              <a:gs pos="0">
                <a:srgbClr val="757070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BFBFBF"/>
              </a:gs>
              <a:gs pos="100000">
                <a:srgbClr val="75707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4425046" y="1468816"/>
            <a:ext cx="249588" cy="4592001"/>
          </a:xfrm>
          <a:custGeom>
            <a:avLst/>
            <a:gdLst/>
            <a:ahLst/>
            <a:cxnLst/>
            <a:rect l="l" t="t" r="r" b="b"/>
            <a:pathLst>
              <a:path w="292146" h="4990871" extrusionOk="0">
                <a:moveTo>
                  <a:pt x="280034" y="0"/>
                </a:moveTo>
                <a:lnTo>
                  <a:pt x="967" y="538113"/>
                </a:lnTo>
                <a:cubicBezTo>
                  <a:pt x="-3070" y="2187263"/>
                  <a:pt x="7109" y="3066160"/>
                  <a:pt x="3072" y="4715310"/>
                </a:cubicBezTo>
                <a:lnTo>
                  <a:pt x="292146" y="4990871"/>
                </a:lnTo>
                <a:cubicBezTo>
                  <a:pt x="288109" y="3327247"/>
                  <a:pt x="284071" y="1663624"/>
                  <a:pt x="280034" y="0"/>
                </a:cubicBezTo>
                <a:close/>
              </a:path>
            </a:pathLst>
          </a:custGeom>
          <a:gradFill>
            <a:gsLst>
              <a:gs pos="0">
                <a:srgbClr val="757070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BFBFBF"/>
              </a:gs>
              <a:gs pos="100000">
                <a:srgbClr val="75707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>
            <a:off x="1741684" y="1502970"/>
            <a:ext cx="2912707" cy="484257"/>
          </a:xfrm>
          <a:custGeom>
            <a:avLst/>
            <a:gdLst/>
            <a:ahLst/>
            <a:cxnLst/>
            <a:rect l="l" t="t" r="r" b="b"/>
            <a:pathLst>
              <a:path w="2906702" h="472339" extrusionOk="0">
                <a:moveTo>
                  <a:pt x="0" y="1"/>
                </a:moveTo>
                <a:lnTo>
                  <a:pt x="2906702" y="0"/>
                </a:lnTo>
                <a:lnTo>
                  <a:pt x="2670533" y="466284"/>
                </a:lnTo>
                <a:lnTo>
                  <a:pt x="224058" y="472339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AAABAD"/>
              </a:gs>
              <a:gs pos="20000">
                <a:srgbClr val="AAABAD"/>
              </a:gs>
              <a:gs pos="100000">
                <a:srgbClr val="3B3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1717403" y="5726032"/>
            <a:ext cx="2949115" cy="776053"/>
          </a:xfrm>
          <a:custGeom>
            <a:avLst/>
            <a:gdLst/>
            <a:ahLst/>
            <a:cxnLst/>
            <a:rect l="l" t="t" r="r" b="b"/>
            <a:pathLst>
              <a:path w="2943035" h="756954" extrusionOk="0">
                <a:moveTo>
                  <a:pt x="254336" y="0"/>
                </a:moveTo>
                <a:lnTo>
                  <a:pt x="2718976" y="24223"/>
                </a:lnTo>
                <a:lnTo>
                  <a:pt x="2930924" y="278560"/>
                </a:lnTo>
                <a:lnTo>
                  <a:pt x="2943035" y="756954"/>
                </a:lnTo>
                <a:lnTo>
                  <a:pt x="0" y="720621"/>
                </a:lnTo>
                <a:cubicBezTo>
                  <a:pt x="2018" y="579323"/>
                  <a:pt x="4037" y="438025"/>
                  <a:pt x="6055" y="296727"/>
                </a:cubicBezTo>
                <a:lnTo>
                  <a:pt x="254336" y="0"/>
                </a:lnTo>
                <a:close/>
              </a:path>
            </a:pathLst>
          </a:custGeom>
          <a:gradFill>
            <a:gsLst>
              <a:gs pos="0">
                <a:srgbClr val="AAABAD"/>
              </a:gs>
              <a:gs pos="20000">
                <a:srgbClr val="AAABAD"/>
              </a:gs>
              <a:gs pos="58999">
                <a:srgbClr val="818185"/>
              </a:gs>
              <a:gs pos="100000">
                <a:srgbClr val="3B3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 rot="10800000">
            <a:off x="3028615" y="1397184"/>
            <a:ext cx="333765" cy="509461"/>
          </a:xfrm>
          <a:prstGeom prst="trapezoid">
            <a:avLst>
              <a:gd name="adj" fmla="val 25000"/>
            </a:avLst>
          </a:prstGeom>
          <a:solidFill>
            <a:srgbClr val="FFFFFF"/>
          </a:solidFill>
          <a:ln>
            <a:noFill/>
          </a:ln>
          <a:effectLst>
            <a:outerShdw blurRad="127000" sx="120000" sy="120000" algn="ctr" rotWithShape="0">
              <a:srgbClr val="FFFFFF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2"/>
          <p:cNvSpPr/>
          <p:nvPr/>
        </p:nvSpPr>
        <p:spPr>
          <a:xfrm>
            <a:off x="2145844" y="4404673"/>
            <a:ext cx="2139411" cy="11041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CC"/>
              </a:gs>
              <a:gs pos="25000">
                <a:srgbClr val="666666"/>
              </a:gs>
              <a:gs pos="76000">
                <a:srgbClr val="B7B7B7"/>
              </a:gs>
              <a:gs pos="100000">
                <a:srgbClr val="F3F3F3"/>
              </a:gs>
            </a:gsLst>
            <a:lin ang="16200038" scaled="0"/>
          </a:gradFill>
          <a:ln>
            <a:noFill/>
          </a:ln>
          <a:effectLst>
            <a:outerShdw blurRad="57150" dist="19050" dir="5400000" algn="bl" rotWithShape="0">
              <a:srgbClr val="000000">
                <a:alpha val="1882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2"/>
          <p:cNvSpPr/>
          <p:nvPr/>
        </p:nvSpPr>
        <p:spPr>
          <a:xfrm>
            <a:off x="6396338" y="1241404"/>
            <a:ext cx="5302500" cy="4059000"/>
          </a:xfrm>
          <a:prstGeom prst="rect">
            <a:avLst/>
          </a:prstGeom>
          <a:pattFill prst="weave">
            <a:fgClr>
              <a:srgbClr val="FFFF00"/>
            </a:fgClr>
            <a:bgClr>
              <a:srgbClr val="92D050"/>
            </a:bgClr>
          </a:patt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 rot="-5400000">
            <a:off x="6454688" y="5127367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2"/>
          <p:cNvSpPr/>
          <p:nvPr/>
        </p:nvSpPr>
        <p:spPr>
          <a:xfrm rot="-5400000">
            <a:off x="11526589" y="1292223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2"/>
          <p:cNvSpPr/>
          <p:nvPr/>
        </p:nvSpPr>
        <p:spPr>
          <a:xfrm rot="-5400000">
            <a:off x="11507432" y="5123488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2"/>
          <p:cNvSpPr/>
          <p:nvPr/>
        </p:nvSpPr>
        <p:spPr>
          <a:xfrm rot="10800000">
            <a:off x="9878217" y="3474329"/>
            <a:ext cx="1821261" cy="1823168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6396828" y="1242073"/>
            <a:ext cx="1821261" cy="1823168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2"/>
          <p:cNvSpPr/>
          <p:nvPr/>
        </p:nvSpPr>
        <p:spPr>
          <a:xfrm rot="-5400000">
            <a:off x="6458518" y="1303767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2681792" y="370560"/>
            <a:ext cx="970800" cy="368100"/>
          </a:xfrm>
          <a:prstGeom prst="roundRect">
            <a:avLst>
              <a:gd name="adj" fmla="val 5154"/>
            </a:avLst>
          </a:prstGeom>
          <a:solidFill>
            <a:srgbClr val="FFFFFF"/>
          </a:solidFill>
          <a:ln>
            <a:noFill/>
          </a:ln>
          <a:effectLst>
            <a:outerShdw blurRad="254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" name="Google Shape;33;p2"/>
          <p:cNvGrpSpPr/>
          <p:nvPr/>
        </p:nvGrpSpPr>
        <p:grpSpPr>
          <a:xfrm>
            <a:off x="2680784" y="369550"/>
            <a:ext cx="970800" cy="368100"/>
            <a:chOff x="5575375" y="485662"/>
            <a:chExt cx="970800" cy="368100"/>
          </a:xfrm>
        </p:grpSpPr>
        <p:sp>
          <p:nvSpPr>
            <p:cNvPr id="34" name="Google Shape;34;p2"/>
            <p:cNvSpPr/>
            <p:nvPr/>
          </p:nvSpPr>
          <p:spPr>
            <a:xfrm>
              <a:off x="5575375" y="485662"/>
              <a:ext cx="970800" cy="368100"/>
            </a:xfrm>
            <a:prstGeom prst="roundRect">
              <a:avLst>
                <a:gd name="adj" fmla="val 5154"/>
              </a:avLst>
            </a:prstGeom>
            <a:gradFill>
              <a:gsLst>
                <a:gs pos="0">
                  <a:srgbClr val="666666"/>
                </a:gs>
                <a:gs pos="12000">
                  <a:srgbClr val="D9D9D9"/>
                </a:gs>
                <a:gs pos="25000">
                  <a:srgbClr val="666666"/>
                </a:gs>
                <a:gs pos="55000">
                  <a:srgbClr val="B7B7B7"/>
                </a:gs>
                <a:gs pos="69000">
                  <a:srgbClr val="D9D9D9"/>
                </a:gs>
                <a:gs pos="82000">
                  <a:srgbClr val="99999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5712132" y="549751"/>
              <a:ext cx="697200" cy="240000"/>
            </a:xfrm>
            <a:prstGeom prst="roundRect">
              <a:avLst>
                <a:gd name="adj" fmla="val 16667"/>
              </a:avLst>
            </a:prstGeom>
            <a:solidFill>
              <a:srgbClr val="242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" name="Google Shape;36;p2"/>
          <p:cNvGrpSpPr/>
          <p:nvPr/>
        </p:nvGrpSpPr>
        <p:grpSpPr>
          <a:xfrm>
            <a:off x="5548459" y="2761563"/>
            <a:ext cx="307196" cy="701367"/>
            <a:chOff x="6765330" y="1884432"/>
            <a:chExt cx="773988" cy="1767112"/>
          </a:xfrm>
        </p:grpSpPr>
        <p:sp>
          <p:nvSpPr>
            <p:cNvPr id="37" name="Google Shape;37;p2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" name="Google Shape;39;p2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40" name="Google Shape;40;p2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" name="Google Shape;44;p2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45" name="Google Shape;45;p2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8" name="Google Shape;48;p2"/>
          <p:cNvSpPr txBox="1">
            <a:spLocks noGrp="1"/>
          </p:cNvSpPr>
          <p:nvPr>
            <p:ph type="title"/>
          </p:nvPr>
        </p:nvSpPr>
        <p:spPr>
          <a:xfrm>
            <a:off x="6804625" y="2395767"/>
            <a:ext cx="4464900" cy="2457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  <p:sp>
        <p:nvSpPr>
          <p:cNvPr id="49" name="Google Shape;49;p2"/>
          <p:cNvSpPr txBox="1">
            <a:spLocks noGrp="1"/>
          </p:cNvSpPr>
          <p:nvPr>
            <p:ph type="subTitle" idx="1"/>
          </p:nvPr>
        </p:nvSpPr>
        <p:spPr>
          <a:xfrm>
            <a:off x="6804625" y="1837175"/>
            <a:ext cx="4472700" cy="7179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1pPr>
            <a:lvl2pPr lvl="1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2pPr>
            <a:lvl3pPr lvl="2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3pPr>
            <a:lvl4pPr lvl="3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4pPr>
            <a:lvl5pPr lvl="4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5pPr>
            <a:lvl6pPr lvl="5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6pPr>
            <a:lvl7pPr lvl="6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7pPr>
            <a:lvl8pPr lvl="7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8pPr>
            <a:lvl9pPr lvl="8">
              <a:spcBef>
                <a:spcPts val="2100"/>
              </a:spcBef>
              <a:spcAft>
                <a:spcPts val="210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9pPr>
          </a:lstStyle>
          <a:p>
            <a:endParaRPr dirty="0"/>
          </a:p>
        </p:txBody>
      </p:sp>
      <p:sp>
        <p:nvSpPr>
          <p:cNvPr id="51" name="Google Shape;51;p2"/>
          <p:cNvSpPr/>
          <p:nvPr/>
        </p:nvSpPr>
        <p:spPr>
          <a:xfrm>
            <a:off x="1407825" y="1198650"/>
            <a:ext cx="3567007" cy="285523"/>
          </a:xfrm>
          <a:custGeom>
            <a:avLst/>
            <a:gdLst/>
            <a:ahLst/>
            <a:cxnLst/>
            <a:rect l="l" t="t" r="r" b="b"/>
            <a:pathLst>
              <a:path w="3584932" h="278559" extrusionOk="0">
                <a:moveTo>
                  <a:pt x="0" y="12112"/>
                </a:moveTo>
                <a:lnTo>
                  <a:pt x="3584932" y="0"/>
                </a:lnTo>
                <a:lnTo>
                  <a:pt x="3300317" y="278559"/>
                </a:lnTo>
                <a:lnTo>
                  <a:pt x="278558" y="272504"/>
                </a:lnTo>
                <a:lnTo>
                  <a:pt x="0" y="12112"/>
                </a:ln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2"/>
          <p:cNvPicPr preferRelativeResize="0"/>
          <p:nvPr/>
        </p:nvPicPr>
        <p:blipFill rotWithShape="1">
          <a:blip r:embed="rId3">
            <a:alphaModFix/>
          </a:blip>
          <a:srcRect t="18240"/>
          <a:stretch/>
        </p:blipFill>
        <p:spPr>
          <a:xfrm>
            <a:off x="1627624" y="1446725"/>
            <a:ext cx="3137268" cy="5078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2"/>
          <p:cNvPicPr preferRelativeResize="0"/>
          <p:nvPr/>
        </p:nvPicPr>
        <p:blipFill rotWithShape="1">
          <a:blip r:embed="rId3">
            <a:alphaModFix/>
          </a:blip>
          <a:srcRect l="42083" r="38883" b="94522"/>
          <a:stretch/>
        </p:blipFill>
        <p:spPr>
          <a:xfrm>
            <a:off x="2950588" y="379775"/>
            <a:ext cx="527380" cy="318247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"/>
          <p:cNvSpPr/>
          <p:nvPr/>
        </p:nvSpPr>
        <p:spPr>
          <a:xfrm>
            <a:off x="4684850" y="1192750"/>
            <a:ext cx="322887" cy="5442795"/>
          </a:xfrm>
          <a:custGeom>
            <a:avLst/>
            <a:gdLst/>
            <a:ahLst/>
            <a:cxnLst/>
            <a:rect l="l" t="t" r="r" b="b"/>
            <a:pathLst>
              <a:path w="322082" h="5310044" extrusionOk="0">
                <a:moveTo>
                  <a:pt x="296725" y="0"/>
                </a:moveTo>
                <a:lnTo>
                  <a:pt x="12110" y="254336"/>
                </a:lnTo>
                <a:cubicBezTo>
                  <a:pt x="8073" y="1903486"/>
                  <a:pt x="4037" y="3552635"/>
                  <a:pt x="0" y="5201785"/>
                </a:cubicBezTo>
                <a:lnTo>
                  <a:pt x="322082" y="5310044"/>
                </a:lnTo>
                <a:cubicBezTo>
                  <a:pt x="315837" y="3546652"/>
                  <a:pt x="302970" y="1763392"/>
                  <a:pt x="296725" y="0"/>
                </a:cubicBez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2"/>
          <p:cNvSpPr/>
          <p:nvPr/>
        </p:nvSpPr>
        <p:spPr>
          <a:xfrm flipH="1">
            <a:off x="1377458" y="1199699"/>
            <a:ext cx="322747" cy="5444027"/>
          </a:xfrm>
          <a:custGeom>
            <a:avLst/>
            <a:gdLst/>
            <a:ahLst/>
            <a:cxnLst/>
            <a:rect l="l" t="t" r="r" b="b"/>
            <a:pathLst>
              <a:path w="322082" h="5310044" extrusionOk="0">
                <a:moveTo>
                  <a:pt x="296725" y="0"/>
                </a:moveTo>
                <a:lnTo>
                  <a:pt x="12110" y="254336"/>
                </a:lnTo>
                <a:cubicBezTo>
                  <a:pt x="8073" y="1903486"/>
                  <a:pt x="4037" y="3552635"/>
                  <a:pt x="0" y="5201785"/>
                </a:cubicBezTo>
                <a:lnTo>
                  <a:pt x="322082" y="5310044"/>
                </a:lnTo>
                <a:cubicBezTo>
                  <a:pt x="315837" y="3546652"/>
                  <a:pt x="302970" y="1763392"/>
                  <a:pt x="296725" y="0"/>
                </a:cubicBez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Sixth Floor">
  <p:cSld name="CUSTOM_6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1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0" name="Google Shape;660;p11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661" name="Google Shape;661;p11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11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11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11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11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11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11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11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11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11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11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11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11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11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5" name="Google Shape;675;p11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11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7" name="Google Shape;677;p11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678" name="Google Shape;678;p11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11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80" name="Google Shape;680;p11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681" name="Google Shape;681;p11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2" name="Google Shape;682;p11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3" name="Google Shape;683;p11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4" name="Google Shape;684;p11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85" name="Google Shape;685;p11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686" name="Google Shape;686;p11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7" name="Google Shape;687;p11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8" name="Google Shape;688;p11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89" name="Google Shape;689;p11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690" name="Google Shape;690;p11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11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92" name="Google Shape;692;p11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693" name="Google Shape;693;p11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4" name="Google Shape;694;p11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5" name="Google Shape;695;p11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6" name="Google Shape;696;p11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7" name="Google Shape;697;p11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698" name="Google Shape;698;p11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9" name="Google Shape;699;p11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0" name="Google Shape;700;p11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01" name="Google Shape;701;p11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02" name="Google Shape;702;p11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703" name="Google Shape;703;p11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1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05" name="Google Shape;705;p11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706" name="Google Shape;706;p11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7" name="Google Shape;707;p11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8" name="Google Shape;708;p11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09" name="Google Shape;709;p11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710" name="Google Shape;710;p11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1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12" name="Google Shape;712;p11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713" name="Google Shape;713;p11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4" name="Google Shape;714;p11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5" name="Google Shape;715;p11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16" name="Google Shape;716;p11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717" name="Google Shape;717;p11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1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1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1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1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1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1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1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Roboto"/>
                  <a:ea typeface="Roboto"/>
                  <a:cs typeface="Roboto"/>
                  <a:sym typeface="Roboto"/>
                </a:rPr>
                <a:t>6</a:t>
              </a:r>
              <a:r>
                <a:rPr lang="en" sz="11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TITLE ONE</a:t>
              </a:r>
              <a:endParaRPr sz="5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25" name="Google Shape;725;p11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726" name="Google Shape;726;p11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1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1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1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1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1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1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1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Roboto"/>
                  <a:ea typeface="Roboto"/>
                  <a:cs typeface="Roboto"/>
                  <a:sym typeface="Roboto"/>
                </a:rPr>
                <a:t>6</a:t>
              </a:r>
              <a:r>
                <a:rPr lang="en" sz="11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TITLE TWO</a:t>
              </a:r>
              <a:endParaRPr sz="5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34" name="Google Shape;734;p11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735" name="Google Shape;735;p11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36" name="Google Shape;736;p11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737" name="Google Shape;737;p11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8" name="Google Shape;738;p11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9" name="Google Shape;739;p11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40" name="Google Shape;740;p11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11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11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11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11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11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1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1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1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1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1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1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2" name="Google Shape;752;p11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753" name="Google Shape;753;p11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1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1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1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1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1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1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1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 dirty="0">
                  <a:latin typeface="Roboto"/>
                  <a:ea typeface="Roboto"/>
                  <a:cs typeface="Roboto"/>
                  <a:sym typeface="Roboto"/>
                </a:rPr>
                <a:t>6</a:t>
              </a:r>
              <a:r>
                <a:rPr lang="en" sz="2800" b="1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762" name="Google Shape;762;p11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11"/>
          <p:cNvSpPr/>
          <p:nvPr/>
        </p:nvSpPr>
        <p:spPr>
          <a:xfrm>
            <a:off x="7629680" y="-21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Seventh Floor">
  <p:cSld name="CUSTOM_7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12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6" name="Google Shape;766;p12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767" name="Google Shape;767;p12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2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2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2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2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2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2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2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2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2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2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2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2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2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81" name="Google Shape;781;p12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2" name="Google Shape;782;p12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83" name="Google Shape;783;p12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784" name="Google Shape;784;p12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2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86" name="Google Shape;786;p12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787" name="Google Shape;787;p12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8" name="Google Shape;788;p12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9" name="Google Shape;789;p12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0" name="Google Shape;790;p12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91" name="Google Shape;791;p12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792" name="Google Shape;792;p12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3" name="Google Shape;793;p12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4" name="Google Shape;794;p12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795" name="Google Shape;795;p12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796" name="Google Shape;796;p12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2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98" name="Google Shape;798;p12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799" name="Google Shape;799;p12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0" name="Google Shape;800;p12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1" name="Google Shape;801;p12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2" name="Google Shape;802;p12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03" name="Google Shape;803;p12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804" name="Google Shape;804;p12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5" name="Google Shape;805;p12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6" name="Google Shape;806;p12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807" name="Google Shape;807;p12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8" name="Google Shape;808;p12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809" name="Google Shape;809;p12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2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1" name="Google Shape;811;p12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812" name="Google Shape;812;p12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3" name="Google Shape;813;p12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4" name="Google Shape;814;p12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15" name="Google Shape;815;p12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816" name="Google Shape;816;p12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2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18" name="Google Shape;818;p12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819" name="Google Shape;819;p12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0" name="Google Shape;820;p12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1" name="Google Shape;821;p12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22" name="Google Shape;822;p12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823" name="Google Shape;823;p12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2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2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2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2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2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12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12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Roboto"/>
                  <a:ea typeface="Roboto"/>
                  <a:cs typeface="Roboto"/>
                  <a:sym typeface="Roboto"/>
                </a:rPr>
                <a:t>7</a:t>
              </a:r>
              <a:r>
                <a:rPr lang="en" sz="11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TITLE ONE</a:t>
              </a:r>
              <a:endParaRPr sz="5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31" name="Google Shape;831;p12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832" name="Google Shape;832;p12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2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2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2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2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2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2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2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latin typeface="Roboto"/>
                  <a:ea typeface="Roboto"/>
                  <a:cs typeface="Roboto"/>
                  <a:sym typeface="Roboto"/>
                </a:rPr>
                <a:t>7</a:t>
              </a:r>
              <a:r>
                <a:rPr lang="en" sz="11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TITLE TWO</a:t>
              </a:r>
              <a:endParaRPr sz="5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40" name="Google Shape;840;p12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841" name="Google Shape;841;p12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42" name="Google Shape;842;p12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843" name="Google Shape;843;p12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4" name="Google Shape;844;p12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5" name="Google Shape;845;p12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46" name="Google Shape;846;p12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2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2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2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2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2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2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12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12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12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2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12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58" name="Google Shape;858;p12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859" name="Google Shape;859;p12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12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12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2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2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2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2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2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7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68" name="Google Shape;868;p12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9" name="Google Shape;869;p12"/>
          <p:cNvSpPr/>
          <p:nvPr/>
        </p:nvSpPr>
        <p:spPr>
          <a:xfrm>
            <a:off x="7629680" y="-21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Eight Floor">
  <p:cSld name="CUSTOM_8"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3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72" name="Google Shape;872;p13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873" name="Google Shape;873;p13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3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3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3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3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13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13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13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13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13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13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13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13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13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7" name="Google Shape;887;p13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8" name="Google Shape;888;p13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89" name="Google Shape;889;p13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890" name="Google Shape;890;p13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13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92" name="Google Shape;892;p13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893" name="Google Shape;893;p13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4" name="Google Shape;894;p13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5" name="Google Shape;895;p13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6" name="Google Shape;896;p13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97" name="Google Shape;897;p13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898" name="Google Shape;898;p13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9" name="Google Shape;899;p13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0" name="Google Shape;900;p13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01" name="Google Shape;901;p13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902" name="Google Shape;902;p13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13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04" name="Google Shape;904;p13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905" name="Google Shape;905;p13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6" name="Google Shape;906;p13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7" name="Google Shape;907;p13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8" name="Google Shape;908;p13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09" name="Google Shape;909;p13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910" name="Google Shape;910;p13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1" name="Google Shape;911;p13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2" name="Google Shape;912;p13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13" name="Google Shape;913;p13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14" name="Google Shape;914;p13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915" name="Google Shape;915;p13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13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17" name="Google Shape;917;p13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918" name="Google Shape;918;p13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9" name="Google Shape;919;p13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0" name="Google Shape;920;p13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21" name="Google Shape;921;p13"/>
          <p:cNvGrpSpPr/>
          <p:nvPr/>
        </p:nvGrpSpPr>
        <p:grpSpPr>
          <a:xfrm>
            <a:off x="4303456" y="1655819"/>
            <a:ext cx="2218739" cy="3816955"/>
            <a:chOff x="4197564" y="1579619"/>
            <a:chExt cx="2218739" cy="3816955"/>
          </a:xfrm>
        </p:grpSpPr>
        <p:sp>
          <p:nvSpPr>
            <p:cNvPr id="922" name="Google Shape;922;p13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3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24" name="Google Shape;924;p13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925" name="Google Shape;925;p13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6" name="Google Shape;926;p13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7" name="Google Shape;927;p13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28" name="Google Shape;928;p13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929" name="Google Shape;929;p13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13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13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13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13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13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13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13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 smtClean="0">
                  <a:latin typeface="Roboto"/>
                  <a:ea typeface="Roboto"/>
                  <a:cs typeface="Roboto"/>
                  <a:sym typeface="Roboto"/>
                </a:rPr>
                <a:t>8</a:t>
              </a:r>
              <a:r>
                <a:rPr lang="en" sz="1100" dirty="0" smtClean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</p:txBody>
        </p:sp>
      </p:grpSp>
      <p:grpSp>
        <p:nvGrpSpPr>
          <p:cNvPr id="937" name="Google Shape;937;p13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938" name="Google Shape;938;p13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13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13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13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13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13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13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13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8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946" name="Google Shape;946;p13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947" name="Google Shape;947;p13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48" name="Google Shape;948;p13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949" name="Google Shape;949;p13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0" name="Google Shape;950;p13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1" name="Google Shape;951;p13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952" name="Google Shape;952;p13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13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13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13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13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13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13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13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13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13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13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13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4" name="Google Shape;964;p13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965" name="Google Shape;965;p13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13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13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13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13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13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13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13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8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974" name="Google Shape;974;p13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5" name="Google Shape;975;p13"/>
          <p:cNvSpPr/>
          <p:nvPr/>
        </p:nvSpPr>
        <p:spPr>
          <a:xfrm>
            <a:off x="7629680" y="-21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1 Ninth Floor">
  <p:cSld name="CUSTOM_9">
    <p:spTree>
      <p:nvGrpSpPr>
        <p:cNvPr id="1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p14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78" name="Google Shape;978;p14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979" name="Google Shape;979;p14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14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14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14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14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14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4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4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14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14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14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14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14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14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3" name="Google Shape;993;p14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14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95" name="Google Shape;995;p14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996" name="Google Shape;996;p14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7" name="Google Shape;997;p14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98" name="Google Shape;998;p14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999" name="Google Shape;999;p14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0" name="Google Shape;1000;p14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1" name="Google Shape;1001;p14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2" name="Google Shape;1002;p14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03" name="Google Shape;1003;p14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1004" name="Google Shape;1004;p14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5" name="Google Shape;1005;p14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6" name="Google Shape;1006;p14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07" name="Google Shape;1007;p14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1008" name="Google Shape;1008;p14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14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10" name="Google Shape;1010;p14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1011" name="Google Shape;1011;p14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2" name="Google Shape;1012;p14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3" name="Google Shape;1013;p14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4" name="Google Shape;1014;p14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15" name="Google Shape;1015;p14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1016" name="Google Shape;1016;p14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7" name="Google Shape;1017;p14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8" name="Google Shape;1018;p14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019" name="Google Shape;1019;p14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20" name="Google Shape;1020;p14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1021" name="Google Shape;1021;p14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4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23" name="Google Shape;1023;p14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1024" name="Google Shape;1024;p14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5" name="Google Shape;1025;p14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6" name="Google Shape;1026;p14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27" name="Google Shape;1027;p14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1028" name="Google Shape;1028;p14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4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30" name="Google Shape;1030;p14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1031" name="Google Shape;1031;p14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2" name="Google Shape;1032;p14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3" name="Google Shape;1033;p14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34" name="Google Shape;1034;p14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1035" name="Google Shape;1035;p14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14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14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14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14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14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14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14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9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43" name="Google Shape;1043;p14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1044" name="Google Shape;1044;p14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14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14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14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14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14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14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14"/>
            <p:cNvSpPr txBox="1"/>
            <p:nvPr userDrawn="1"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9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052" name="Google Shape;1052;p14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1053" name="Google Shape;1053;p14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54" name="Google Shape;1054;p14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1055" name="Google Shape;1055;p14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6" name="Google Shape;1056;p14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7" name="Google Shape;1057;p14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58" name="Google Shape;1058;p14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14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14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14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14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14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14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14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14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14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14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14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0" name="Google Shape;1070;p14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1071" name="Google Shape;1071;p14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14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4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4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14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14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14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14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9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080" name="Google Shape;1080;p14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1" name="Google Shape;1081;p14"/>
          <p:cNvSpPr/>
          <p:nvPr/>
        </p:nvSpPr>
        <p:spPr>
          <a:xfrm>
            <a:off x="7629680" y="-21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Tenth Floor">
  <p:cSld name="CUSTOM_10"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p15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84" name="Google Shape;1084;p15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1085" name="Google Shape;1085;p15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15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15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15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15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15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15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15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15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15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15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15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15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15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9" name="Google Shape;1099;p15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0" name="Google Shape;1100;p15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1" name="Google Shape;1101;p15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1102" name="Google Shape;1102;p15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15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04" name="Google Shape;1104;p15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1105" name="Google Shape;1105;p15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6" name="Google Shape;1106;p15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7" name="Google Shape;1107;p15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8" name="Google Shape;1108;p15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09" name="Google Shape;1109;p15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1110" name="Google Shape;1110;p15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1" name="Google Shape;1111;p15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2" name="Google Shape;1112;p15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13" name="Google Shape;1113;p15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1114" name="Google Shape;1114;p15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15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16" name="Google Shape;1116;p15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1117" name="Google Shape;1117;p15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8" name="Google Shape;1118;p15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9" name="Google Shape;1119;p15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15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21" name="Google Shape;1121;p15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1122" name="Google Shape;1122;p15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3" name="Google Shape;1123;p15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4" name="Google Shape;1124;p15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25" name="Google Shape;1125;p15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26" name="Google Shape;1126;p15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1127" name="Google Shape;1127;p15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15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9" name="Google Shape;1129;p15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1130" name="Google Shape;1130;p15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1" name="Google Shape;1131;p15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2" name="Google Shape;1132;p15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33" name="Google Shape;1133;p15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1134" name="Google Shape;1134;p15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15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6" name="Google Shape;1136;p15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1137" name="Google Shape;1137;p15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8" name="Google Shape;1138;p15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9" name="Google Shape;1139;p15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40" name="Google Shape;1140;p15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1141" name="Google Shape;1141;p15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2" name="Google Shape;1142;p15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15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15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15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15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7" name="Google Shape;1147;p15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8" name="Google Shape;1148;p15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10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49" name="Google Shape;1149;p15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1150" name="Google Shape;1150;p15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15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15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15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15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15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15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15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10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58" name="Google Shape;1158;p15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1159" name="Google Shape;1159;p15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60" name="Google Shape;1160;p15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1161" name="Google Shape;1161;p15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2" name="Google Shape;1162;p15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3" name="Google Shape;1163;p15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4" name="Google Shape;1164;p15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15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15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15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15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15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15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15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15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15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15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5" name="Google Shape;1175;p15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6" name="Google Shape;1176;p15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1177" name="Google Shape;1177;p15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15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15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15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15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15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15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15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10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186" name="Google Shape;1186;p15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15"/>
          <p:cNvSpPr/>
          <p:nvPr/>
        </p:nvSpPr>
        <p:spPr>
          <a:xfrm>
            <a:off x="7629680" y="-21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.1 Door">
  <p:cSld name="CUSTOM_11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9" name="Google Shape;1189;p16" descr="Empty room with plant"/>
          <p:cNvPicPr preferRelativeResize="0"/>
          <p:nvPr/>
        </p:nvPicPr>
        <p:blipFill rotWithShape="1">
          <a:blip r:embed="rId2">
            <a:alphaModFix/>
          </a:blip>
          <a:srcRect t="87064"/>
          <a:stretch/>
        </p:blipFill>
        <p:spPr>
          <a:xfrm>
            <a:off x="0" y="5890437"/>
            <a:ext cx="12192000" cy="9675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0" name="Google Shape;1190;p16"/>
          <p:cNvGrpSpPr/>
          <p:nvPr/>
        </p:nvGrpSpPr>
        <p:grpSpPr>
          <a:xfrm flipH="1">
            <a:off x="8997733" y="1105804"/>
            <a:ext cx="2821792" cy="4854403"/>
            <a:chOff x="823569" y="1566498"/>
            <a:chExt cx="2218739" cy="3816955"/>
          </a:xfrm>
          <a:solidFill>
            <a:srgbClr val="E9BDFF"/>
          </a:solidFill>
        </p:grpSpPr>
        <p:sp>
          <p:nvSpPr>
            <p:cNvPr id="1191" name="Google Shape;1191;p16"/>
            <p:cNvSpPr/>
            <p:nvPr/>
          </p:nvSpPr>
          <p:spPr>
            <a:xfrm>
              <a:off x="921383" y="1750073"/>
              <a:ext cx="20358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2" name="Google Shape;1192;p16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93" name="Google Shape;1193;p16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  <a:grpFill/>
          </p:grpSpPr>
          <p:sp>
            <p:nvSpPr>
              <p:cNvPr id="1194" name="Google Shape;1194;p16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5" name="Google Shape;1195;p16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6" name="Google Shape;1196;p16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197" name="Google Shape;1197;p16"/>
          <p:cNvSpPr txBox="1">
            <a:spLocks noGrp="1"/>
          </p:cNvSpPr>
          <p:nvPr>
            <p:ph type="title"/>
          </p:nvPr>
        </p:nvSpPr>
        <p:spPr>
          <a:xfrm>
            <a:off x="693900" y="825275"/>
            <a:ext cx="7800300" cy="7635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ldrich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 dirty="0"/>
          </a:p>
        </p:txBody>
      </p:sp>
      <p:sp>
        <p:nvSpPr>
          <p:cNvPr id="1198" name="Google Shape;1198;p16"/>
          <p:cNvSpPr txBox="1">
            <a:spLocks noGrp="1"/>
          </p:cNvSpPr>
          <p:nvPr>
            <p:ph type="body" idx="1"/>
          </p:nvPr>
        </p:nvSpPr>
        <p:spPr>
          <a:xfrm>
            <a:off x="694050" y="1838750"/>
            <a:ext cx="7800300" cy="36273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>
            <a:lvl1pPr marL="139700" lvl="0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.2 Door">
  <p:cSld name="CUSTOM_12"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1" name="Google Shape;1201;p17" descr="Empty room with plant"/>
          <p:cNvPicPr preferRelativeResize="0"/>
          <p:nvPr/>
        </p:nvPicPr>
        <p:blipFill rotWithShape="1">
          <a:blip r:embed="rId2">
            <a:alphaModFix/>
          </a:blip>
          <a:srcRect t="87064"/>
          <a:stretch/>
        </p:blipFill>
        <p:spPr>
          <a:xfrm>
            <a:off x="0" y="5890437"/>
            <a:ext cx="12192000" cy="96756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</p:pic>
      <p:grpSp>
        <p:nvGrpSpPr>
          <p:cNvPr id="1202" name="Google Shape;1202;p17"/>
          <p:cNvGrpSpPr/>
          <p:nvPr/>
        </p:nvGrpSpPr>
        <p:grpSpPr>
          <a:xfrm flipH="1">
            <a:off x="392448" y="1077450"/>
            <a:ext cx="2821792" cy="4854403"/>
            <a:chOff x="823569" y="1566498"/>
            <a:chExt cx="2218739" cy="3816955"/>
          </a:xfrm>
        </p:grpSpPr>
        <p:sp>
          <p:nvSpPr>
            <p:cNvPr id="1203" name="Google Shape;1203;p17"/>
            <p:cNvSpPr/>
            <p:nvPr/>
          </p:nvSpPr>
          <p:spPr>
            <a:xfrm>
              <a:off x="910073" y="1750076"/>
              <a:ext cx="20079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4" name="Google Shape;1204;p17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05" name="Google Shape;1205;p17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1206" name="Google Shape;1206;p17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7" name="Google Shape;1207;p17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8" name="Google Shape;1208;p17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209" name="Google Shape;1209;p17"/>
          <p:cNvSpPr txBox="1">
            <a:spLocks noGrp="1"/>
          </p:cNvSpPr>
          <p:nvPr>
            <p:ph type="title"/>
          </p:nvPr>
        </p:nvSpPr>
        <p:spPr>
          <a:xfrm>
            <a:off x="3874425" y="709300"/>
            <a:ext cx="7800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ldrich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bril Fatface"/>
              <a:buNone/>
              <a:defRPr sz="3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210" name="Google Shape;1210;p17"/>
          <p:cNvSpPr txBox="1">
            <a:spLocks noGrp="1"/>
          </p:cNvSpPr>
          <p:nvPr>
            <p:ph type="body" idx="1"/>
          </p:nvPr>
        </p:nvSpPr>
        <p:spPr>
          <a:xfrm>
            <a:off x="3874575" y="1722775"/>
            <a:ext cx="7800300" cy="3627300"/>
          </a:xfrm>
          <a:prstGeom prst="rect">
            <a:avLst/>
          </a:prstGeom>
          <a:solidFill>
            <a:srgbClr val="E9BDFF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211" name="Google Shape;1211;p17"/>
          <p:cNvSpPr txBox="1"/>
          <p:nvPr/>
        </p:nvSpPr>
        <p:spPr>
          <a:xfrm rot="5400000">
            <a:off x="-679350" y="52079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 without GIF">
  <p:cSld name="CUSTOM_20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"/>
          <p:cNvSpPr/>
          <p:nvPr/>
        </p:nvSpPr>
        <p:spPr>
          <a:xfrm>
            <a:off x="0" y="6391175"/>
            <a:ext cx="12225600" cy="466800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"/>
          <p:cNvSpPr/>
          <p:nvPr/>
        </p:nvSpPr>
        <p:spPr>
          <a:xfrm>
            <a:off x="1674913" y="1465502"/>
            <a:ext cx="3028200" cy="50787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F7F7F7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" name="Google Shape;59;p3"/>
          <p:cNvGrpSpPr/>
          <p:nvPr/>
        </p:nvGrpSpPr>
        <p:grpSpPr>
          <a:xfrm>
            <a:off x="1905445" y="1887944"/>
            <a:ext cx="2573525" cy="3862621"/>
            <a:chOff x="2791645" y="2143693"/>
            <a:chExt cx="2284937" cy="3669600"/>
          </a:xfrm>
        </p:grpSpPr>
        <p:sp>
          <p:nvSpPr>
            <p:cNvPr id="60" name="Google Shape;60;p3"/>
            <p:cNvSpPr/>
            <p:nvPr/>
          </p:nvSpPr>
          <p:spPr>
            <a:xfrm>
              <a:off x="2791645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3555664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4319682" y="2143693"/>
              <a:ext cx="756900" cy="3669600"/>
            </a:xfrm>
            <a:prstGeom prst="rect">
              <a:avLst/>
            </a:prstGeom>
            <a:gradFill>
              <a:gsLst>
                <a:gs pos="0">
                  <a:srgbClr val="D8D8D8"/>
                </a:gs>
                <a:gs pos="16000">
                  <a:srgbClr val="BBBDBC"/>
                </a:gs>
                <a:gs pos="37000">
                  <a:srgbClr val="C7C9CB"/>
                </a:gs>
                <a:gs pos="58000">
                  <a:srgbClr val="8F8E96"/>
                </a:gs>
                <a:gs pos="69000">
                  <a:srgbClr val="A6A5A7"/>
                </a:gs>
                <a:gs pos="80000">
                  <a:srgbClr val="AAAAB2"/>
                </a:gs>
                <a:gs pos="98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908D9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" name="Google Shape;63;p3"/>
          <p:cNvSpPr/>
          <p:nvPr/>
        </p:nvSpPr>
        <p:spPr>
          <a:xfrm rot="-5400000">
            <a:off x="3063915" y="-726230"/>
            <a:ext cx="264900" cy="35973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3"/>
          <p:cNvSpPr/>
          <p:nvPr/>
        </p:nvSpPr>
        <p:spPr>
          <a:xfrm>
            <a:off x="1110400" y="937825"/>
            <a:ext cx="285900" cy="57150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4996231" y="931616"/>
            <a:ext cx="313500" cy="57150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15875" cap="flat" cmpd="sng">
            <a:solidFill>
              <a:srgbClr val="CCCEC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/>
          <p:nvPr/>
        </p:nvSpPr>
        <p:spPr>
          <a:xfrm flipH="1">
            <a:off x="1725164" y="1492620"/>
            <a:ext cx="265390" cy="4591601"/>
          </a:xfrm>
          <a:custGeom>
            <a:avLst/>
            <a:gdLst/>
            <a:ahLst/>
            <a:cxnLst/>
            <a:rect l="l" t="t" r="r" b="b"/>
            <a:pathLst>
              <a:path w="310398" h="4990871" extrusionOk="0">
                <a:moveTo>
                  <a:pt x="298286" y="0"/>
                </a:moveTo>
                <a:lnTo>
                  <a:pt x="19219" y="538113"/>
                </a:lnTo>
                <a:cubicBezTo>
                  <a:pt x="15182" y="2187263"/>
                  <a:pt x="4037" y="2924271"/>
                  <a:pt x="0" y="4573421"/>
                </a:cubicBezTo>
                <a:lnTo>
                  <a:pt x="310398" y="4990871"/>
                </a:lnTo>
                <a:cubicBezTo>
                  <a:pt x="306361" y="3327247"/>
                  <a:pt x="302323" y="1663624"/>
                  <a:pt x="298286" y="0"/>
                </a:cubicBezTo>
                <a:close/>
              </a:path>
            </a:pathLst>
          </a:custGeom>
          <a:gradFill>
            <a:gsLst>
              <a:gs pos="0">
                <a:srgbClr val="757070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BFBFBF"/>
              </a:gs>
              <a:gs pos="100000">
                <a:srgbClr val="75707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3"/>
          <p:cNvSpPr/>
          <p:nvPr/>
        </p:nvSpPr>
        <p:spPr>
          <a:xfrm>
            <a:off x="4425046" y="1468816"/>
            <a:ext cx="249785" cy="4591601"/>
          </a:xfrm>
          <a:custGeom>
            <a:avLst/>
            <a:gdLst/>
            <a:ahLst/>
            <a:cxnLst/>
            <a:rect l="l" t="t" r="r" b="b"/>
            <a:pathLst>
              <a:path w="292146" h="4990871" extrusionOk="0">
                <a:moveTo>
                  <a:pt x="280034" y="0"/>
                </a:moveTo>
                <a:lnTo>
                  <a:pt x="967" y="538113"/>
                </a:lnTo>
                <a:cubicBezTo>
                  <a:pt x="-3070" y="2187263"/>
                  <a:pt x="7109" y="3066160"/>
                  <a:pt x="3072" y="4715310"/>
                </a:cubicBezTo>
                <a:lnTo>
                  <a:pt x="292146" y="4990871"/>
                </a:lnTo>
                <a:cubicBezTo>
                  <a:pt x="288109" y="3327247"/>
                  <a:pt x="284071" y="1663624"/>
                  <a:pt x="280034" y="0"/>
                </a:cubicBezTo>
                <a:close/>
              </a:path>
            </a:pathLst>
          </a:custGeom>
          <a:gradFill>
            <a:gsLst>
              <a:gs pos="0">
                <a:srgbClr val="757070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BFBFBF"/>
              </a:gs>
              <a:gs pos="100000">
                <a:srgbClr val="757070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1741684" y="1502970"/>
            <a:ext cx="2913969" cy="484147"/>
          </a:xfrm>
          <a:custGeom>
            <a:avLst/>
            <a:gdLst/>
            <a:ahLst/>
            <a:cxnLst/>
            <a:rect l="l" t="t" r="r" b="b"/>
            <a:pathLst>
              <a:path w="2906702" h="472339" extrusionOk="0">
                <a:moveTo>
                  <a:pt x="0" y="1"/>
                </a:moveTo>
                <a:lnTo>
                  <a:pt x="2906702" y="0"/>
                </a:lnTo>
                <a:lnTo>
                  <a:pt x="2670533" y="466284"/>
                </a:lnTo>
                <a:lnTo>
                  <a:pt x="224058" y="472339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0">
                <a:srgbClr val="AAABAD"/>
              </a:gs>
              <a:gs pos="20000">
                <a:srgbClr val="AAABAD"/>
              </a:gs>
              <a:gs pos="100000">
                <a:srgbClr val="3B3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"/>
          <p:cNvSpPr/>
          <p:nvPr/>
        </p:nvSpPr>
        <p:spPr>
          <a:xfrm>
            <a:off x="1717403" y="5726032"/>
            <a:ext cx="2950393" cy="775878"/>
          </a:xfrm>
          <a:custGeom>
            <a:avLst/>
            <a:gdLst/>
            <a:ahLst/>
            <a:cxnLst/>
            <a:rect l="l" t="t" r="r" b="b"/>
            <a:pathLst>
              <a:path w="2943035" h="756954" extrusionOk="0">
                <a:moveTo>
                  <a:pt x="254336" y="0"/>
                </a:moveTo>
                <a:lnTo>
                  <a:pt x="2718976" y="24223"/>
                </a:lnTo>
                <a:lnTo>
                  <a:pt x="2930924" y="278560"/>
                </a:lnTo>
                <a:lnTo>
                  <a:pt x="2943035" y="756954"/>
                </a:lnTo>
                <a:lnTo>
                  <a:pt x="0" y="720621"/>
                </a:lnTo>
                <a:cubicBezTo>
                  <a:pt x="2018" y="579323"/>
                  <a:pt x="4037" y="438025"/>
                  <a:pt x="6055" y="296727"/>
                </a:cubicBezTo>
                <a:lnTo>
                  <a:pt x="254336" y="0"/>
                </a:lnTo>
                <a:close/>
              </a:path>
            </a:pathLst>
          </a:custGeom>
          <a:gradFill>
            <a:gsLst>
              <a:gs pos="0">
                <a:srgbClr val="AAABAD"/>
              </a:gs>
              <a:gs pos="20000">
                <a:srgbClr val="AAABAD"/>
              </a:gs>
              <a:gs pos="58999">
                <a:srgbClr val="818185"/>
              </a:gs>
              <a:gs pos="100000">
                <a:srgbClr val="3B3A4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3"/>
          <p:cNvSpPr/>
          <p:nvPr/>
        </p:nvSpPr>
        <p:spPr>
          <a:xfrm rot="10800000">
            <a:off x="3028480" y="1397245"/>
            <a:ext cx="333900" cy="509400"/>
          </a:xfrm>
          <a:prstGeom prst="trapezoid">
            <a:avLst>
              <a:gd name="adj" fmla="val 25000"/>
            </a:avLst>
          </a:prstGeom>
          <a:solidFill>
            <a:srgbClr val="FFFFFF"/>
          </a:solidFill>
          <a:ln>
            <a:noFill/>
          </a:ln>
          <a:effectLst>
            <a:outerShdw blurRad="127000" sx="120000" sy="120000" algn="ctr" rotWithShape="0">
              <a:srgbClr val="FFFFFF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3"/>
          <p:cNvSpPr/>
          <p:nvPr/>
        </p:nvSpPr>
        <p:spPr>
          <a:xfrm>
            <a:off x="2145844" y="4404673"/>
            <a:ext cx="2139300" cy="11040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CC"/>
              </a:gs>
              <a:gs pos="25000">
                <a:srgbClr val="666666"/>
              </a:gs>
              <a:gs pos="76000">
                <a:srgbClr val="B7B7B7"/>
              </a:gs>
              <a:gs pos="100000">
                <a:srgbClr val="F3F3F3"/>
              </a:gs>
            </a:gsLst>
            <a:lin ang="16200038" scaled="0"/>
          </a:gradFill>
          <a:ln>
            <a:noFill/>
          </a:ln>
          <a:effectLst>
            <a:outerShdw blurRad="57150" dist="19050" dir="5400000" algn="bl" rotWithShape="0">
              <a:srgbClr val="000000">
                <a:alpha val="1882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3"/>
          <p:cNvSpPr/>
          <p:nvPr/>
        </p:nvSpPr>
        <p:spPr>
          <a:xfrm>
            <a:off x="6396338" y="1241404"/>
            <a:ext cx="5302500" cy="4059000"/>
          </a:xfrm>
          <a:prstGeom prst="rect">
            <a:avLst/>
          </a:prstGeom>
          <a:solidFill>
            <a:srgbClr val="000000"/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3"/>
          <p:cNvSpPr/>
          <p:nvPr/>
        </p:nvSpPr>
        <p:spPr>
          <a:xfrm rot="-5400000">
            <a:off x="6454688" y="5127367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"/>
          <p:cNvSpPr/>
          <p:nvPr/>
        </p:nvSpPr>
        <p:spPr>
          <a:xfrm rot="-5400000">
            <a:off x="11526589" y="1292223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"/>
          <p:cNvSpPr/>
          <p:nvPr/>
        </p:nvSpPr>
        <p:spPr>
          <a:xfrm rot="-5400000">
            <a:off x="11507432" y="5123488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3"/>
          <p:cNvSpPr/>
          <p:nvPr/>
        </p:nvSpPr>
        <p:spPr>
          <a:xfrm rot="10800000">
            <a:off x="9878217" y="3474329"/>
            <a:ext cx="1821261" cy="1823168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"/>
          <p:cNvSpPr/>
          <p:nvPr/>
        </p:nvSpPr>
        <p:spPr>
          <a:xfrm>
            <a:off x="6396828" y="1242073"/>
            <a:ext cx="1821261" cy="1823168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3"/>
          <p:cNvSpPr/>
          <p:nvPr/>
        </p:nvSpPr>
        <p:spPr>
          <a:xfrm rot="-5400000">
            <a:off x="6458518" y="1303767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3"/>
          <p:cNvSpPr/>
          <p:nvPr/>
        </p:nvSpPr>
        <p:spPr>
          <a:xfrm>
            <a:off x="2681792" y="370560"/>
            <a:ext cx="970800" cy="368100"/>
          </a:xfrm>
          <a:prstGeom prst="roundRect">
            <a:avLst>
              <a:gd name="adj" fmla="val 5154"/>
            </a:avLst>
          </a:prstGeom>
          <a:solidFill>
            <a:srgbClr val="FFFFFF"/>
          </a:solidFill>
          <a:ln>
            <a:noFill/>
          </a:ln>
          <a:effectLst>
            <a:outerShdw blurRad="254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" name="Google Shape;80;p3"/>
          <p:cNvGrpSpPr/>
          <p:nvPr/>
        </p:nvGrpSpPr>
        <p:grpSpPr>
          <a:xfrm>
            <a:off x="2680784" y="369550"/>
            <a:ext cx="970800" cy="368100"/>
            <a:chOff x="5575375" y="485662"/>
            <a:chExt cx="970800" cy="368100"/>
          </a:xfrm>
        </p:grpSpPr>
        <p:sp>
          <p:nvSpPr>
            <p:cNvPr id="81" name="Google Shape;81;p3"/>
            <p:cNvSpPr/>
            <p:nvPr/>
          </p:nvSpPr>
          <p:spPr>
            <a:xfrm>
              <a:off x="5575375" y="485662"/>
              <a:ext cx="970800" cy="368100"/>
            </a:xfrm>
            <a:prstGeom prst="roundRect">
              <a:avLst>
                <a:gd name="adj" fmla="val 5154"/>
              </a:avLst>
            </a:prstGeom>
            <a:gradFill>
              <a:gsLst>
                <a:gs pos="0">
                  <a:srgbClr val="666666"/>
                </a:gs>
                <a:gs pos="12000">
                  <a:srgbClr val="D9D9D9"/>
                </a:gs>
                <a:gs pos="25000">
                  <a:srgbClr val="666666"/>
                </a:gs>
                <a:gs pos="55000">
                  <a:srgbClr val="B7B7B7"/>
                </a:gs>
                <a:gs pos="69000">
                  <a:srgbClr val="D9D9D9"/>
                </a:gs>
                <a:gs pos="82000">
                  <a:srgbClr val="99999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5712132" y="549751"/>
              <a:ext cx="697200" cy="240000"/>
            </a:xfrm>
            <a:prstGeom prst="roundRect">
              <a:avLst>
                <a:gd name="adj" fmla="val 16667"/>
              </a:avLst>
            </a:prstGeom>
            <a:solidFill>
              <a:srgbClr val="2428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Google Shape;83;p3"/>
          <p:cNvGrpSpPr/>
          <p:nvPr/>
        </p:nvGrpSpPr>
        <p:grpSpPr>
          <a:xfrm>
            <a:off x="5548459" y="2761563"/>
            <a:ext cx="307196" cy="701367"/>
            <a:chOff x="6765330" y="1884432"/>
            <a:chExt cx="773988" cy="1767112"/>
          </a:xfrm>
        </p:grpSpPr>
        <p:sp>
          <p:nvSpPr>
            <p:cNvPr id="84" name="Google Shape;84;p3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3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6" name="Google Shape;86;p3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87" name="Google Shape;87;p3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3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3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3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1" name="Google Shape;91;p3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92" name="Google Shape;92;p3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3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3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5" name="Google Shape;95;p3"/>
          <p:cNvSpPr txBox="1">
            <a:spLocks noGrp="1"/>
          </p:cNvSpPr>
          <p:nvPr>
            <p:ph type="title"/>
          </p:nvPr>
        </p:nvSpPr>
        <p:spPr>
          <a:xfrm>
            <a:off x="6804625" y="2395767"/>
            <a:ext cx="4464900" cy="245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0"/>
              <a:buNone/>
              <a:defRPr sz="7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3"/>
          <p:cNvSpPr txBox="1">
            <a:spLocks noGrp="1"/>
          </p:cNvSpPr>
          <p:nvPr>
            <p:ph type="subTitle" idx="1"/>
          </p:nvPr>
        </p:nvSpPr>
        <p:spPr>
          <a:xfrm>
            <a:off x="6804625" y="1837175"/>
            <a:ext cx="44727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1pPr>
            <a:lvl2pPr lvl="1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2pPr>
            <a:lvl3pPr lvl="2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3pPr>
            <a:lvl4pPr lvl="3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4pPr>
            <a:lvl5pPr lvl="4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5pPr>
            <a:lvl6pPr lvl="5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6pPr>
            <a:lvl7pPr lvl="6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7pPr>
            <a:lvl8pPr lvl="7" rtl="0">
              <a:spcBef>
                <a:spcPts val="210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8pPr>
            <a:lvl9pPr lvl="8" rtl="0">
              <a:spcBef>
                <a:spcPts val="2100"/>
              </a:spcBef>
              <a:spcAft>
                <a:spcPts val="210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3"/>
          <p:cNvSpPr txBox="1"/>
          <p:nvPr/>
        </p:nvSpPr>
        <p:spPr>
          <a:xfrm rot="5400000">
            <a:off x="-679350" y="57413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98" name="Google Shape;98;p3"/>
          <p:cNvSpPr/>
          <p:nvPr/>
        </p:nvSpPr>
        <p:spPr>
          <a:xfrm>
            <a:off x="4684850" y="1192750"/>
            <a:ext cx="322887" cy="5442795"/>
          </a:xfrm>
          <a:custGeom>
            <a:avLst/>
            <a:gdLst/>
            <a:ahLst/>
            <a:cxnLst/>
            <a:rect l="l" t="t" r="r" b="b"/>
            <a:pathLst>
              <a:path w="322082" h="5310044" extrusionOk="0">
                <a:moveTo>
                  <a:pt x="296725" y="0"/>
                </a:moveTo>
                <a:lnTo>
                  <a:pt x="12110" y="254336"/>
                </a:lnTo>
                <a:cubicBezTo>
                  <a:pt x="8073" y="1903486"/>
                  <a:pt x="4037" y="3552635"/>
                  <a:pt x="0" y="5201785"/>
                </a:cubicBezTo>
                <a:lnTo>
                  <a:pt x="322082" y="5310044"/>
                </a:lnTo>
                <a:cubicBezTo>
                  <a:pt x="315837" y="3546652"/>
                  <a:pt x="302970" y="1763392"/>
                  <a:pt x="296725" y="0"/>
                </a:cubicBez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"/>
          <p:cNvSpPr/>
          <p:nvPr/>
        </p:nvSpPr>
        <p:spPr>
          <a:xfrm flipH="1">
            <a:off x="1377318" y="1199699"/>
            <a:ext cx="322887" cy="5442795"/>
          </a:xfrm>
          <a:custGeom>
            <a:avLst/>
            <a:gdLst/>
            <a:ahLst/>
            <a:cxnLst/>
            <a:rect l="l" t="t" r="r" b="b"/>
            <a:pathLst>
              <a:path w="322082" h="5310044" extrusionOk="0">
                <a:moveTo>
                  <a:pt x="296725" y="0"/>
                </a:moveTo>
                <a:lnTo>
                  <a:pt x="12110" y="254336"/>
                </a:lnTo>
                <a:cubicBezTo>
                  <a:pt x="8073" y="1903486"/>
                  <a:pt x="4037" y="3552635"/>
                  <a:pt x="0" y="5201785"/>
                </a:cubicBezTo>
                <a:lnTo>
                  <a:pt x="322082" y="5310044"/>
                </a:lnTo>
                <a:cubicBezTo>
                  <a:pt x="315837" y="3546652"/>
                  <a:pt x="302970" y="1763392"/>
                  <a:pt x="296725" y="0"/>
                </a:cubicBez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/>
          <p:nvPr/>
        </p:nvSpPr>
        <p:spPr>
          <a:xfrm>
            <a:off x="1678425" y="1444425"/>
            <a:ext cx="1545000" cy="50778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28575" cap="flat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3"/>
          <p:cNvSpPr/>
          <p:nvPr/>
        </p:nvSpPr>
        <p:spPr>
          <a:xfrm>
            <a:off x="3169109" y="1445459"/>
            <a:ext cx="1545000" cy="5077800"/>
          </a:xfrm>
          <a:prstGeom prst="rect">
            <a:avLst/>
          </a:prstGeom>
          <a:gradFill>
            <a:gsLst>
              <a:gs pos="0">
                <a:srgbClr val="978D90"/>
              </a:gs>
              <a:gs pos="12000">
                <a:srgbClr val="C7C9CB"/>
              </a:gs>
              <a:gs pos="24000">
                <a:srgbClr val="BBBDBC"/>
              </a:gs>
              <a:gs pos="34000">
                <a:srgbClr val="EBEBEB"/>
              </a:gs>
              <a:gs pos="44000">
                <a:srgbClr val="8F8E96"/>
              </a:gs>
              <a:gs pos="54000">
                <a:srgbClr val="A6A5A7"/>
              </a:gs>
              <a:gs pos="63000">
                <a:srgbClr val="AAAAB2"/>
              </a:gs>
              <a:gs pos="73000">
                <a:srgbClr val="BFC1C0"/>
              </a:gs>
              <a:gs pos="81880">
                <a:srgbClr val="CCCECD"/>
              </a:gs>
              <a:gs pos="90000">
                <a:srgbClr val="979799"/>
              </a:gs>
              <a:gs pos="100000">
                <a:srgbClr val="979799"/>
              </a:gs>
            </a:gsLst>
            <a:lin ang="5400012" scaled="0"/>
          </a:gradFill>
          <a:ln w="28575" cap="flat" cmpd="sng">
            <a:solidFill>
              <a:srgbClr val="3F3F3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 txBox="1"/>
          <p:nvPr/>
        </p:nvSpPr>
        <p:spPr>
          <a:xfrm>
            <a:off x="2971005" y="393192"/>
            <a:ext cx="2847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C000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0</a:t>
            </a:r>
            <a:endParaRPr/>
          </a:p>
        </p:txBody>
      </p:sp>
      <p:sp>
        <p:nvSpPr>
          <p:cNvPr id="103" name="Google Shape;103;p3"/>
          <p:cNvSpPr/>
          <p:nvPr/>
        </p:nvSpPr>
        <p:spPr>
          <a:xfrm>
            <a:off x="1407825" y="1198650"/>
            <a:ext cx="3567007" cy="285523"/>
          </a:xfrm>
          <a:custGeom>
            <a:avLst/>
            <a:gdLst/>
            <a:ahLst/>
            <a:cxnLst/>
            <a:rect l="l" t="t" r="r" b="b"/>
            <a:pathLst>
              <a:path w="3584932" h="278559" extrusionOk="0">
                <a:moveTo>
                  <a:pt x="0" y="12112"/>
                </a:moveTo>
                <a:lnTo>
                  <a:pt x="3584932" y="0"/>
                </a:lnTo>
                <a:lnTo>
                  <a:pt x="3300317" y="278559"/>
                </a:lnTo>
                <a:lnTo>
                  <a:pt x="278558" y="272504"/>
                </a:lnTo>
                <a:lnTo>
                  <a:pt x="0" y="12112"/>
                </a:lnTo>
                <a:close/>
              </a:path>
            </a:pathLst>
          </a:custGeom>
          <a:gradFill>
            <a:gsLst>
              <a:gs pos="0">
                <a:srgbClr val="605F67"/>
              </a:gs>
              <a:gs pos="17000">
                <a:srgbClr val="AAABAD"/>
              </a:gs>
              <a:gs pos="41000">
                <a:srgbClr val="818185"/>
              </a:gs>
              <a:gs pos="73000">
                <a:srgbClr val="818185"/>
              </a:gs>
              <a:gs pos="100000">
                <a:srgbClr val="3B3A4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Elevator">
  <p:cSld name="CUSTOM_18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/>
          <p:nvPr/>
        </p:nvSpPr>
        <p:spPr>
          <a:xfrm rot="-5400000">
            <a:off x="-1965036" y="2349300"/>
            <a:ext cx="6795000" cy="2222400"/>
          </a:xfrm>
          <a:prstGeom prst="roundRect">
            <a:avLst>
              <a:gd name="adj" fmla="val 3935"/>
            </a:avLst>
          </a:prstGeom>
          <a:solidFill>
            <a:srgbClr val="5F5E6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"/>
          <p:cNvSpPr/>
          <p:nvPr/>
        </p:nvSpPr>
        <p:spPr>
          <a:xfrm rot="-5400000">
            <a:off x="-2013475" y="2286293"/>
            <a:ext cx="6795000" cy="2222400"/>
          </a:xfrm>
          <a:prstGeom prst="roundRect">
            <a:avLst>
              <a:gd name="adj" fmla="val 3935"/>
            </a:avLst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4"/>
          <p:cNvSpPr/>
          <p:nvPr/>
        </p:nvSpPr>
        <p:spPr>
          <a:xfrm rot="-5400000">
            <a:off x="-1990262" y="2310449"/>
            <a:ext cx="6795000" cy="2222400"/>
          </a:xfrm>
          <a:prstGeom prst="roundRect">
            <a:avLst>
              <a:gd name="adj" fmla="val 3935"/>
            </a:avLst>
          </a:prstGeom>
          <a:gradFill>
            <a:gsLst>
              <a:gs pos="0">
                <a:srgbClr val="666666"/>
              </a:gs>
              <a:gs pos="27000">
                <a:srgbClr val="B7B7B7"/>
              </a:gs>
              <a:gs pos="48000">
                <a:srgbClr val="999999"/>
              </a:gs>
              <a:gs pos="78000">
                <a:srgbClr val="D9D9D9"/>
              </a:gs>
              <a:gs pos="100000">
                <a:srgbClr val="666666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8" name="Google Shape;108;p4"/>
          <p:cNvGrpSpPr/>
          <p:nvPr/>
        </p:nvGrpSpPr>
        <p:grpSpPr>
          <a:xfrm>
            <a:off x="564992" y="1291254"/>
            <a:ext cx="692043" cy="692043"/>
            <a:chOff x="9433273" y="1666306"/>
            <a:chExt cx="502500" cy="502500"/>
          </a:xfrm>
        </p:grpSpPr>
        <p:sp>
          <p:nvSpPr>
            <p:cNvPr id="109" name="Google Shape;109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4"/>
          <p:cNvSpPr/>
          <p:nvPr/>
        </p:nvSpPr>
        <p:spPr>
          <a:xfrm>
            <a:off x="610917" y="432119"/>
            <a:ext cx="1574400" cy="689100"/>
          </a:xfrm>
          <a:prstGeom prst="roundRect">
            <a:avLst>
              <a:gd name="adj" fmla="val 16667"/>
            </a:avLst>
          </a:prstGeom>
          <a:solidFill>
            <a:srgbClr val="242827"/>
          </a:solidFill>
          <a:ln>
            <a:noFill/>
          </a:ln>
          <a:effectLst>
            <a:outerShdw sx="102000" sy="102000" algn="ctr" rotWithShape="0">
              <a:srgbClr val="595959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4"/>
          <p:cNvSpPr/>
          <p:nvPr/>
        </p:nvSpPr>
        <p:spPr>
          <a:xfrm rot="-5400000">
            <a:off x="1290302" y="120994"/>
            <a:ext cx="172200" cy="1722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4"/>
          <p:cNvSpPr/>
          <p:nvPr/>
        </p:nvSpPr>
        <p:spPr>
          <a:xfrm rot="-5400000">
            <a:off x="1290302" y="6529869"/>
            <a:ext cx="172200" cy="1722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4" name="Google Shape;114;p4"/>
          <p:cNvGrpSpPr/>
          <p:nvPr/>
        </p:nvGrpSpPr>
        <p:grpSpPr>
          <a:xfrm>
            <a:off x="564992" y="2890444"/>
            <a:ext cx="692043" cy="692043"/>
            <a:chOff x="9433273" y="1666306"/>
            <a:chExt cx="502500" cy="502500"/>
          </a:xfrm>
        </p:grpSpPr>
        <p:sp>
          <p:nvSpPr>
            <p:cNvPr id="115" name="Google Shape;115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" name="Google Shape;117;p4"/>
          <p:cNvGrpSpPr/>
          <p:nvPr/>
        </p:nvGrpSpPr>
        <p:grpSpPr>
          <a:xfrm>
            <a:off x="564992" y="3690039"/>
            <a:ext cx="692043" cy="692043"/>
            <a:chOff x="9433273" y="1666306"/>
            <a:chExt cx="502500" cy="502500"/>
          </a:xfrm>
        </p:grpSpPr>
        <p:sp>
          <p:nvSpPr>
            <p:cNvPr id="118" name="Google Shape;118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4"/>
          <p:cNvGrpSpPr/>
          <p:nvPr/>
        </p:nvGrpSpPr>
        <p:grpSpPr>
          <a:xfrm>
            <a:off x="564992" y="4489635"/>
            <a:ext cx="692043" cy="692043"/>
            <a:chOff x="9433273" y="1666306"/>
            <a:chExt cx="502500" cy="502500"/>
          </a:xfrm>
        </p:grpSpPr>
        <p:sp>
          <p:nvSpPr>
            <p:cNvPr id="121" name="Google Shape;121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4"/>
          <p:cNvGrpSpPr/>
          <p:nvPr/>
        </p:nvGrpSpPr>
        <p:grpSpPr>
          <a:xfrm>
            <a:off x="564992" y="2090849"/>
            <a:ext cx="692043" cy="692043"/>
            <a:chOff x="9433273" y="1666306"/>
            <a:chExt cx="502500" cy="502500"/>
          </a:xfrm>
        </p:grpSpPr>
        <p:sp>
          <p:nvSpPr>
            <p:cNvPr id="124" name="Google Shape;124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4"/>
          <p:cNvGrpSpPr/>
          <p:nvPr/>
        </p:nvGrpSpPr>
        <p:grpSpPr>
          <a:xfrm>
            <a:off x="1516735" y="1286208"/>
            <a:ext cx="692043" cy="692043"/>
            <a:chOff x="9433273" y="1666306"/>
            <a:chExt cx="502500" cy="502500"/>
          </a:xfrm>
        </p:grpSpPr>
        <p:sp>
          <p:nvSpPr>
            <p:cNvPr id="127" name="Google Shape;127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" name="Google Shape;129;p4"/>
          <p:cNvGrpSpPr/>
          <p:nvPr/>
        </p:nvGrpSpPr>
        <p:grpSpPr>
          <a:xfrm>
            <a:off x="1516735" y="2885398"/>
            <a:ext cx="692043" cy="692043"/>
            <a:chOff x="9433273" y="1666306"/>
            <a:chExt cx="502500" cy="502500"/>
          </a:xfrm>
        </p:grpSpPr>
        <p:sp>
          <p:nvSpPr>
            <p:cNvPr id="130" name="Google Shape;130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" name="Google Shape;132;p4"/>
          <p:cNvGrpSpPr/>
          <p:nvPr/>
        </p:nvGrpSpPr>
        <p:grpSpPr>
          <a:xfrm>
            <a:off x="1516735" y="3684993"/>
            <a:ext cx="692043" cy="692043"/>
            <a:chOff x="9433273" y="1666306"/>
            <a:chExt cx="502500" cy="502500"/>
          </a:xfrm>
        </p:grpSpPr>
        <p:sp>
          <p:nvSpPr>
            <p:cNvPr id="133" name="Google Shape;133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" name="Google Shape;135;p4"/>
          <p:cNvGrpSpPr/>
          <p:nvPr/>
        </p:nvGrpSpPr>
        <p:grpSpPr>
          <a:xfrm>
            <a:off x="1516735" y="4484589"/>
            <a:ext cx="692043" cy="692043"/>
            <a:chOff x="9433273" y="1666306"/>
            <a:chExt cx="502500" cy="502500"/>
          </a:xfrm>
        </p:grpSpPr>
        <p:sp>
          <p:nvSpPr>
            <p:cNvPr id="136" name="Google Shape;136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" name="Google Shape;138;p4"/>
          <p:cNvGrpSpPr/>
          <p:nvPr/>
        </p:nvGrpSpPr>
        <p:grpSpPr>
          <a:xfrm>
            <a:off x="1516735" y="2085803"/>
            <a:ext cx="692043" cy="692043"/>
            <a:chOff x="9433273" y="1666306"/>
            <a:chExt cx="502500" cy="502500"/>
          </a:xfrm>
        </p:grpSpPr>
        <p:sp>
          <p:nvSpPr>
            <p:cNvPr id="139" name="Google Shape;139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1" name="Google Shape;141;p4"/>
          <p:cNvSpPr txBox="1"/>
          <p:nvPr/>
        </p:nvSpPr>
        <p:spPr>
          <a:xfrm>
            <a:off x="1452742" y="1321090"/>
            <a:ext cx="817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C000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10</a:t>
            </a:r>
            <a:endParaRPr/>
          </a:p>
        </p:txBody>
      </p:sp>
      <p:sp>
        <p:nvSpPr>
          <p:cNvPr id="142" name="Google Shape;142;p4"/>
          <p:cNvSpPr txBox="1"/>
          <p:nvPr/>
        </p:nvSpPr>
        <p:spPr>
          <a:xfrm>
            <a:off x="580642" y="1328154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9</a:t>
            </a:r>
            <a:endParaRPr/>
          </a:p>
        </p:txBody>
      </p:sp>
      <p:sp>
        <p:nvSpPr>
          <p:cNvPr id="143" name="Google Shape;143;p4"/>
          <p:cNvSpPr txBox="1"/>
          <p:nvPr/>
        </p:nvSpPr>
        <p:spPr>
          <a:xfrm>
            <a:off x="569539" y="2146675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7</a:t>
            </a:r>
            <a:endParaRPr/>
          </a:p>
        </p:txBody>
      </p:sp>
      <p:sp>
        <p:nvSpPr>
          <p:cNvPr id="144" name="Google Shape;144;p4"/>
          <p:cNvSpPr txBox="1"/>
          <p:nvPr/>
        </p:nvSpPr>
        <p:spPr>
          <a:xfrm>
            <a:off x="1521283" y="2147687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8</a:t>
            </a:r>
            <a:endParaRPr/>
          </a:p>
        </p:txBody>
      </p:sp>
      <p:sp>
        <p:nvSpPr>
          <p:cNvPr id="145" name="Google Shape;145;p4"/>
          <p:cNvSpPr txBox="1"/>
          <p:nvPr/>
        </p:nvSpPr>
        <p:spPr>
          <a:xfrm>
            <a:off x="558435" y="2934916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C000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5</a:t>
            </a:r>
            <a:endParaRPr/>
          </a:p>
        </p:txBody>
      </p:sp>
      <p:sp>
        <p:nvSpPr>
          <p:cNvPr id="146" name="Google Shape;146;p4"/>
          <p:cNvSpPr txBox="1"/>
          <p:nvPr/>
        </p:nvSpPr>
        <p:spPr>
          <a:xfrm>
            <a:off x="1510179" y="2935928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6</a:t>
            </a:r>
            <a:endParaRPr/>
          </a:p>
        </p:txBody>
      </p:sp>
      <p:sp>
        <p:nvSpPr>
          <p:cNvPr id="147" name="Google Shape;147;p4"/>
          <p:cNvSpPr txBox="1"/>
          <p:nvPr/>
        </p:nvSpPr>
        <p:spPr>
          <a:xfrm>
            <a:off x="565497" y="3729216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3</a:t>
            </a:r>
            <a:endParaRPr/>
          </a:p>
        </p:txBody>
      </p:sp>
      <p:sp>
        <p:nvSpPr>
          <p:cNvPr id="148" name="Google Shape;148;p4"/>
          <p:cNvSpPr txBox="1"/>
          <p:nvPr/>
        </p:nvSpPr>
        <p:spPr>
          <a:xfrm>
            <a:off x="1517241" y="3730228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4</a:t>
            </a:r>
            <a:endParaRPr/>
          </a:p>
        </p:txBody>
      </p:sp>
      <p:sp>
        <p:nvSpPr>
          <p:cNvPr id="149" name="Google Shape;149;p4"/>
          <p:cNvSpPr txBox="1"/>
          <p:nvPr/>
        </p:nvSpPr>
        <p:spPr>
          <a:xfrm>
            <a:off x="559630" y="4543309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1</a:t>
            </a:r>
            <a:endParaRPr/>
          </a:p>
        </p:txBody>
      </p:sp>
      <p:sp>
        <p:nvSpPr>
          <p:cNvPr id="150" name="Google Shape;150;p4"/>
          <p:cNvSpPr txBox="1"/>
          <p:nvPr/>
        </p:nvSpPr>
        <p:spPr>
          <a:xfrm>
            <a:off x="1518249" y="4542696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FFC000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2</a:t>
            </a:r>
            <a:endParaRPr>
              <a:solidFill>
                <a:srgbClr val="FFC000"/>
              </a:solidFill>
            </a:endParaRPr>
          </a:p>
        </p:txBody>
      </p:sp>
      <p:grpSp>
        <p:nvGrpSpPr>
          <p:cNvPr id="151" name="Google Shape;151;p4"/>
          <p:cNvGrpSpPr/>
          <p:nvPr/>
        </p:nvGrpSpPr>
        <p:grpSpPr>
          <a:xfrm>
            <a:off x="524314" y="6109632"/>
            <a:ext cx="632746" cy="617523"/>
            <a:chOff x="8913362" y="1673548"/>
            <a:chExt cx="1436100" cy="1436100"/>
          </a:xfrm>
        </p:grpSpPr>
        <p:grpSp>
          <p:nvGrpSpPr>
            <p:cNvPr id="152" name="Google Shape;152;p4"/>
            <p:cNvGrpSpPr/>
            <p:nvPr/>
          </p:nvGrpSpPr>
          <p:grpSpPr>
            <a:xfrm>
              <a:off x="8913362" y="1673548"/>
              <a:ext cx="1436100" cy="1436100"/>
              <a:chOff x="8913362" y="1657904"/>
              <a:chExt cx="1436100" cy="1436100"/>
            </a:xfrm>
          </p:grpSpPr>
          <p:sp>
            <p:nvSpPr>
              <p:cNvPr id="153" name="Google Shape;153;p4"/>
              <p:cNvSpPr/>
              <p:nvPr/>
            </p:nvSpPr>
            <p:spPr>
              <a:xfrm rot="5400000">
                <a:off x="8913362" y="1657904"/>
                <a:ext cx="1436100" cy="14361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4"/>
              <p:cNvSpPr/>
              <p:nvPr/>
            </p:nvSpPr>
            <p:spPr>
              <a:xfrm rot="5400000">
                <a:off x="9033770" y="1778396"/>
                <a:ext cx="1195200" cy="11952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5" name="Google Shape;155;p4"/>
            <p:cNvGrpSpPr/>
            <p:nvPr/>
          </p:nvGrpSpPr>
          <p:grpSpPr>
            <a:xfrm>
              <a:off x="9249787" y="2138660"/>
              <a:ext cx="772530" cy="468180"/>
              <a:chOff x="9146708" y="2072034"/>
              <a:chExt cx="1069246" cy="648000"/>
            </a:xfrm>
          </p:grpSpPr>
          <p:sp>
            <p:nvSpPr>
              <p:cNvPr id="156" name="Google Shape;156;p4"/>
              <p:cNvSpPr/>
              <p:nvPr/>
            </p:nvSpPr>
            <p:spPr>
              <a:xfrm rot="5400000" flipH="1">
                <a:off x="9066289" y="2164654"/>
                <a:ext cx="623261" cy="46242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4"/>
              <p:cNvSpPr/>
              <p:nvPr/>
            </p:nvSpPr>
            <p:spPr>
              <a:xfrm rot="-5400000">
                <a:off x="9673112" y="2164654"/>
                <a:ext cx="623261" cy="46242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4"/>
              <p:cNvSpPr/>
              <p:nvPr/>
            </p:nvSpPr>
            <p:spPr>
              <a:xfrm>
                <a:off x="9665796" y="2072034"/>
                <a:ext cx="72000" cy="648000"/>
              </a:xfrm>
              <a:prstGeom prst="rect">
                <a:avLst/>
              </a:prstGeom>
              <a:gradFill>
                <a:gsLst>
                  <a:gs pos="0">
                    <a:srgbClr val="B7B7B7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9" name="Google Shape;159;p4"/>
          <p:cNvGrpSpPr/>
          <p:nvPr/>
        </p:nvGrpSpPr>
        <p:grpSpPr>
          <a:xfrm>
            <a:off x="1588108" y="6109951"/>
            <a:ext cx="632746" cy="617523"/>
            <a:chOff x="9005206" y="3299989"/>
            <a:chExt cx="1436100" cy="1436100"/>
          </a:xfrm>
        </p:grpSpPr>
        <p:grpSp>
          <p:nvGrpSpPr>
            <p:cNvPr id="160" name="Google Shape;160;p4"/>
            <p:cNvGrpSpPr/>
            <p:nvPr/>
          </p:nvGrpSpPr>
          <p:grpSpPr>
            <a:xfrm>
              <a:off x="9005206" y="3299989"/>
              <a:ext cx="1436100" cy="1436100"/>
              <a:chOff x="8913362" y="1657904"/>
              <a:chExt cx="1436100" cy="1436100"/>
            </a:xfrm>
          </p:grpSpPr>
          <p:sp>
            <p:nvSpPr>
              <p:cNvPr id="161" name="Google Shape;161;p4"/>
              <p:cNvSpPr/>
              <p:nvPr/>
            </p:nvSpPr>
            <p:spPr>
              <a:xfrm rot="5400000">
                <a:off x="8913362" y="1657904"/>
                <a:ext cx="1436100" cy="14361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4"/>
              <p:cNvSpPr/>
              <p:nvPr/>
            </p:nvSpPr>
            <p:spPr>
              <a:xfrm rot="5400000">
                <a:off x="9033770" y="1778396"/>
                <a:ext cx="1195200" cy="11952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4"/>
            <p:cNvGrpSpPr/>
            <p:nvPr/>
          </p:nvGrpSpPr>
          <p:grpSpPr>
            <a:xfrm>
              <a:off x="9305410" y="3786784"/>
              <a:ext cx="838779" cy="468300"/>
              <a:chOff x="9323577" y="5149301"/>
              <a:chExt cx="838779" cy="468300"/>
            </a:xfrm>
          </p:grpSpPr>
          <p:sp>
            <p:nvSpPr>
              <p:cNvPr id="164" name="Google Shape;164;p4"/>
              <p:cNvSpPr/>
              <p:nvPr/>
            </p:nvSpPr>
            <p:spPr>
              <a:xfrm rot="-5400000">
                <a:off x="9265287" y="5214948"/>
                <a:ext cx="451760" cy="335179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4"/>
              <p:cNvSpPr/>
              <p:nvPr/>
            </p:nvSpPr>
            <p:spPr>
              <a:xfrm rot="5400000" flipH="1">
                <a:off x="9768887" y="5214948"/>
                <a:ext cx="451760" cy="335179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4"/>
              <p:cNvSpPr/>
              <p:nvPr/>
            </p:nvSpPr>
            <p:spPr>
              <a:xfrm>
                <a:off x="9716603" y="5149301"/>
                <a:ext cx="51900" cy="468300"/>
              </a:xfrm>
              <a:prstGeom prst="rect">
                <a:avLst/>
              </a:prstGeom>
              <a:gradFill>
                <a:gsLst>
                  <a:gs pos="0">
                    <a:srgbClr val="B7B7B7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7" name="Google Shape;167;p4"/>
          <p:cNvSpPr/>
          <p:nvPr/>
        </p:nvSpPr>
        <p:spPr>
          <a:xfrm>
            <a:off x="2935705" y="230114"/>
            <a:ext cx="8895900" cy="64146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4"/>
          <p:cNvSpPr/>
          <p:nvPr/>
        </p:nvSpPr>
        <p:spPr>
          <a:xfrm rot="-5400000">
            <a:off x="3029207" y="6356674"/>
            <a:ext cx="180300" cy="1803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4"/>
          <p:cNvSpPr/>
          <p:nvPr/>
        </p:nvSpPr>
        <p:spPr>
          <a:xfrm rot="-5400000">
            <a:off x="11559479" y="310284"/>
            <a:ext cx="180300" cy="1803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4"/>
          <p:cNvSpPr/>
          <p:nvPr/>
        </p:nvSpPr>
        <p:spPr>
          <a:xfrm rot="-5400000">
            <a:off x="11529204" y="6364981"/>
            <a:ext cx="180300" cy="1803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4"/>
          <p:cNvSpPr/>
          <p:nvPr/>
        </p:nvSpPr>
        <p:spPr>
          <a:xfrm rot="10800000">
            <a:off x="8160536" y="2973643"/>
            <a:ext cx="3662535" cy="3661657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4"/>
          <p:cNvSpPr txBox="1"/>
          <p:nvPr/>
        </p:nvSpPr>
        <p:spPr>
          <a:xfrm>
            <a:off x="3440901" y="602754"/>
            <a:ext cx="29982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First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3" name="Google Shape;173;p4"/>
          <p:cNvSpPr/>
          <p:nvPr/>
        </p:nvSpPr>
        <p:spPr>
          <a:xfrm>
            <a:off x="2937769" y="231172"/>
            <a:ext cx="3662535" cy="3661657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4"/>
          <p:cNvSpPr/>
          <p:nvPr/>
        </p:nvSpPr>
        <p:spPr>
          <a:xfrm rot="-5400000">
            <a:off x="3035260" y="314090"/>
            <a:ext cx="180300" cy="1803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66666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4"/>
          <p:cNvSpPr txBox="1"/>
          <p:nvPr/>
        </p:nvSpPr>
        <p:spPr>
          <a:xfrm>
            <a:off x="3440901" y="1765948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2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Second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6" name="Google Shape;176;p4"/>
          <p:cNvSpPr txBox="1"/>
          <p:nvPr/>
        </p:nvSpPr>
        <p:spPr>
          <a:xfrm>
            <a:off x="3440901" y="2901811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3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Third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7" name="Google Shape;177;p4"/>
          <p:cNvSpPr txBox="1"/>
          <p:nvPr/>
        </p:nvSpPr>
        <p:spPr>
          <a:xfrm>
            <a:off x="3440901" y="4037674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4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Fourth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4"/>
          <p:cNvSpPr txBox="1"/>
          <p:nvPr/>
        </p:nvSpPr>
        <p:spPr>
          <a:xfrm>
            <a:off x="3440901" y="5173538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5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Fifth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9" name="Google Shape;179;p4"/>
          <p:cNvSpPr txBox="1"/>
          <p:nvPr/>
        </p:nvSpPr>
        <p:spPr>
          <a:xfrm>
            <a:off x="7571832" y="597708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6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Sixth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4"/>
          <p:cNvSpPr txBox="1"/>
          <p:nvPr/>
        </p:nvSpPr>
        <p:spPr>
          <a:xfrm>
            <a:off x="7571832" y="1760902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7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Seventh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1" name="Google Shape;181;p4"/>
          <p:cNvSpPr txBox="1"/>
          <p:nvPr/>
        </p:nvSpPr>
        <p:spPr>
          <a:xfrm>
            <a:off x="7571832" y="2896765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8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Eighth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2" name="Google Shape;182;p4"/>
          <p:cNvSpPr txBox="1"/>
          <p:nvPr/>
        </p:nvSpPr>
        <p:spPr>
          <a:xfrm>
            <a:off x="7571832" y="4032628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9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Ninth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3" name="Google Shape;183;p4"/>
          <p:cNvSpPr txBox="1"/>
          <p:nvPr/>
        </p:nvSpPr>
        <p:spPr>
          <a:xfrm>
            <a:off x="7571832" y="5168492"/>
            <a:ext cx="2998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10 </a:t>
            </a:r>
            <a:r>
              <a:rPr lang="en" sz="20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Tenth Floor</a:t>
            </a:r>
            <a:endParaRPr sz="18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4" name="Google Shape;194;p4" descr="A picture containing logo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0854" y="234498"/>
            <a:ext cx="1134422" cy="124668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/>
          <p:nvPr/>
        </p:nvSpPr>
        <p:spPr>
          <a:xfrm rot="5400000">
            <a:off x="-679350" y="57413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grpSp>
        <p:nvGrpSpPr>
          <p:cNvPr id="196" name="Google Shape;196;p4"/>
          <p:cNvGrpSpPr/>
          <p:nvPr/>
        </p:nvGrpSpPr>
        <p:grpSpPr>
          <a:xfrm>
            <a:off x="1051292" y="5289235"/>
            <a:ext cx="692043" cy="692043"/>
            <a:chOff x="9433273" y="1666306"/>
            <a:chExt cx="502500" cy="502500"/>
          </a:xfrm>
        </p:grpSpPr>
        <p:sp>
          <p:nvSpPr>
            <p:cNvPr id="197" name="Google Shape;197;p4"/>
            <p:cNvSpPr/>
            <p:nvPr/>
          </p:nvSpPr>
          <p:spPr>
            <a:xfrm rot="5400000">
              <a:off x="9433273" y="1666306"/>
              <a:ext cx="502500" cy="502500"/>
            </a:xfrm>
            <a:prstGeom prst="ellipse">
              <a:avLst/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 rot="5400000">
              <a:off x="9476020" y="1709059"/>
              <a:ext cx="417000" cy="417000"/>
            </a:xfrm>
            <a:prstGeom prst="ellipse">
              <a:avLst/>
            </a:prstGeom>
            <a:gradFill>
              <a:gsLst>
                <a:gs pos="0">
                  <a:srgbClr val="B7B7B7"/>
                </a:gs>
                <a:gs pos="60000">
                  <a:srgbClr val="D9D9D9"/>
                </a:gs>
                <a:gs pos="100000">
                  <a:srgbClr val="999999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9" name="Google Shape;199;p4"/>
          <p:cNvSpPr txBox="1"/>
          <p:nvPr/>
        </p:nvSpPr>
        <p:spPr>
          <a:xfrm>
            <a:off x="1059105" y="5326071"/>
            <a:ext cx="6963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3A3838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0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CUSTOM_19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oogle Shape;201;p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02" name="Google Shape;202;p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03" name="Google Shape;203;p5">
              <a:hlinkClick r:id="rId2"/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65600" y="331100"/>
              <a:ext cx="5101466" cy="22012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4" name="Google Shape;204;p5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4">
                    <a:extLst>
                      <a:ext uri="{A12FA001-AC4F-418D-AE19-62706E023703}">
                        <ahyp:hlinkClr xmlns:ahyp="http://schemas.microsoft.com/office/drawing/2018/hyperlinkcolor" xmlns="" val="tx"/>
                      </a:ext>
                    </a:extLst>
                  </a:hlinkClick>
                </a:rPr>
                <a:t>FAQ</a:t>
              </a:r>
              <a:r>
                <a:rPr lang="en" sz="44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205" name="Google Shape;205;p5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206" name="Google Shape;206;p5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5">
              <a:hlinkClick r:id="rId7"/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5">
              <a:hlinkClick r:id="rId9"/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p5">
              <a:hlinkClick r:id="rId11"/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0" name="Google Shape;210;p5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First Floor">
  <p:cSld name="CUSTOM_1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6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" name="Google Shape;213;p6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214" name="Google Shape;214;p6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6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6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6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6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6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6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6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8" name="Google Shape;228;p6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6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6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1" name="Google Shape;231;p6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232" name="Google Shape;232;p6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6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34" name="Google Shape;234;p6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235" name="Google Shape;235;p6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" name="Google Shape;236;p6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7" name="Google Shape;237;p6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" name="Google Shape;238;p6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9" name="Google Shape;239;p6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240" name="Google Shape;240;p6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1" name="Google Shape;241;p6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2" name="Google Shape;242;p6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43" name="Google Shape;243;p6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4" name="Google Shape;244;p6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245" name="Google Shape;245;p6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6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6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6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6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6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6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1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53" name="Google Shape;253;p6"/>
          <p:cNvSpPr/>
          <p:nvPr/>
        </p:nvSpPr>
        <p:spPr>
          <a:xfrm>
            <a:off x="372780" y="1079305"/>
            <a:ext cx="6820200" cy="4059000"/>
          </a:xfrm>
          <a:prstGeom prst="rect">
            <a:avLst/>
          </a:prstGeom>
          <a:solidFill>
            <a:srgbClr val="FFFFFF">
              <a:alpha val="34900"/>
            </a:srgbClr>
          </a:soli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6"/>
          <p:cNvSpPr/>
          <p:nvPr/>
        </p:nvSpPr>
        <p:spPr>
          <a:xfrm rot="-5400000">
            <a:off x="431131" y="4965268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17161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6"/>
          <p:cNvSpPr/>
          <p:nvPr/>
        </p:nvSpPr>
        <p:spPr>
          <a:xfrm rot="-5400000">
            <a:off x="6993165" y="1147057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17161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6"/>
          <p:cNvSpPr/>
          <p:nvPr/>
        </p:nvSpPr>
        <p:spPr>
          <a:xfrm rot="10800000">
            <a:off x="4811040" y="3423122"/>
            <a:ext cx="2381649" cy="1715923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6"/>
          <p:cNvSpPr/>
          <p:nvPr/>
        </p:nvSpPr>
        <p:spPr>
          <a:xfrm>
            <a:off x="373271" y="1079974"/>
            <a:ext cx="1901316" cy="1945734"/>
          </a:xfrm>
          <a:custGeom>
            <a:avLst/>
            <a:gdLst/>
            <a:ahLst/>
            <a:cxnLst/>
            <a:rect l="l" t="t" r="r" b="b"/>
            <a:pathLst>
              <a:path w="8005542" h="6128296" extrusionOk="0">
                <a:moveTo>
                  <a:pt x="0" y="0"/>
                </a:moveTo>
                <a:lnTo>
                  <a:pt x="8005542" y="0"/>
                </a:lnTo>
                <a:lnTo>
                  <a:pt x="0" y="61282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176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6"/>
          <p:cNvSpPr/>
          <p:nvPr/>
        </p:nvSpPr>
        <p:spPr>
          <a:xfrm rot="-5400000">
            <a:off x="434961" y="1141668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17161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6"/>
          <p:cNvSpPr/>
          <p:nvPr/>
        </p:nvSpPr>
        <p:spPr>
          <a:xfrm rot="-5400000">
            <a:off x="6974008" y="4978322"/>
            <a:ext cx="114000" cy="114000"/>
          </a:xfrm>
          <a:prstGeom prst="ellipse">
            <a:avLst/>
          </a:prstGeom>
          <a:gradFill>
            <a:gsLst>
              <a:gs pos="0">
                <a:srgbClr val="D9D9D9"/>
              </a:gs>
              <a:gs pos="11000">
                <a:srgbClr val="D9D9D9"/>
              </a:gs>
              <a:gs pos="48000">
                <a:srgbClr val="999999"/>
              </a:gs>
              <a:gs pos="100000">
                <a:srgbClr val="171616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6"/>
          <p:cNvSpPr txBox="1">
            <a:spLocks noGrp="1"/>
          </p:cNvSpPr>
          <p:nvPr>
            <p:ph type="title"/>
          </p:nvPr>
        </p:nvSpPr>
        <p:spPr>
          <a:xfrm>
            <a:off x="623975" y="1413450"/>
            <a:ext cx="6350100" cy="7161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ldrich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 dirty="0"/>
          </a:p>
        </p:txBody>
      </p:sp>
      <p:sp>
        <p:nvSpPr>
          <p:cNvPr id="261" name="Google Shape;261;p6"/>
          <p:cNvSpPr txBox="1">
            <a:spLocks noGrp="1"/>
          </p:cNvSpPr>
          <p:nvPr>
            <p:ph type="body" idx="1"/>
          </p:nvPr>
        </p:nvSpPr>
        <p:spPr>
          <a:xfrm>
            <a:off x="623975" y="2235150"/>
            <a:ext cx="6350100" cy="26160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262" name="Google Shape;262;p6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6"/>
          <p:cNvSpPr txBox="1"/>
          <p:nvPr/>
        </p:nvSpPr>
        <p:spPr>
          <a:xfrm rot="5400000">
            <a:off x="-679350" y="4750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grpSp>
        <p:nvGrpSpPr>
          <p:cNvPr id="264" name="Google Shape;264;p6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265" name="Google Shape;265;p6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66" name="Google Shape;266;p6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267" name="Google Shape;267;p6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6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9" name="Google Shape;269;p6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0" name="Google Shape;270;p6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6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6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6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ond Floor">
  <p:cSld name="CUSTOM_2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7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4" name="Google Shape;284;p7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285" name="Google Shape;285;p7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7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7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7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7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7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7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7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7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7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7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7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7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9" name="Google Shape;299;p7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7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1" name="Google Shape;301;p7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302" name="Google Shape;302;p7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7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04" name="Google Shape;304;p7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305" name="Google Shape;305;p7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p7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7" name="Google Shape;307;p7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8" name="Google Shape;308;p7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9" name="Google Shape;309;p7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310" name="Google Shape;310;p7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1" name="Google Shape;311;p7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2" name="Google Shape;312;p7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13" name="Google Shape;313;p7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4" name="Google Shape;314;p7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  <a:solidFill>
            <a:srgbClr val="E9BDFF"/>
          </a:solidFill>
        </p:grpSpPr>
        <p:sp>
          <p:nvSpPr>
            <p:cNvPr id="315" name="Google Shape;315;p7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7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17" name="Google Shape;317;p7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  <a:grpFill/>
          </p:grpSpPr>
          <p:sp>
            <p:nvSpPr>
              <p:cNvPr id="318" name="Google Shape;318;p7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" name="Google Shape;319;p7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0" name="Google Shape;320;p7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21" name="Google Shape;321;p7"/>
          <p:cNvGrpSpPr/>
          <p:nvPr/>
        </p:nvGrpSpPr>
        <p:grpSpPr>
          <a:xfrm>
            <a:off x="4303456" y="1681740"/>
            <a:ext cx="2218739" cy="3816955"/>
            <a:chOff x="4197564" y="1579619"/>
            <a:chExt cx="2218739" cy="3816955"/>
          </a:xfrm>
          <a:solidFill>
            <a:srgbClr val="E9BDFF"/>
          </a:solidFill>
        </p:grpSpPr>
        <p:sp>
          <p:nvSpPr>
            <p:cNvPr id="322" name="Google Shape;322;p7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7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4" name="Google Shape;324;p7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  <a:grpFill/>
          </p:grpSpPr>
          <p:sp>
            <p:nvSpPr>
              <p:cNvPr id="325" name="Google Shape;325;p7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6" name="Google Shape;326;p7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7" name="Google Shape;327;p7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28" name="Google Shape;328;p7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329" name="Google Shape;329;p7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7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7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7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7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7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7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7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2.1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37" name="Google Shape;337;p7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338" name="Google Shape;338;p7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7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7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7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7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7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7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7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2.2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46" name="Google Shape;346;p7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347" name="Google Shape;347;p7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48" name="Google Shape;348;p7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349" name="Google Shape;349;p7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0" name="Google Shape;350;p7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Google Shape;351;p7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2" name="Google Shape;352;p7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7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7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7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7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7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7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7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7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7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7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7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4" name="Google Shape;364;p7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365" name="Google Shape;365;p7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7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7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7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7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7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7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7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2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373" name="Google Shape;373;p7"/>
          <p:cNvSpPr txBox="1"/>
          <p:nvPr/>
        </p:nvSpPr>
        <p:spPr>
          <a:xfrm rot="5400000">
            <a:off x="-679350" y="47507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374" name="Google Shape;374;p7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7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Third Floor">
  <p:cSld name="CUSTOM_3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8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8" name="Google Shape;378;p8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379" name="Google Shape;379;p8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8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8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8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8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8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8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8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8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8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8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8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8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8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3" name="Google Shape;393;p8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8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5" name="Google Shape;395;p8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396" name="Google Shape;396;p8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8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98" name="Google Shape;398;p8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399" name="Google Shape;399;p8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0" name="Google Shape;400;p8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1" name="Google Shape;401;p8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2" name="Google Shape;402;p8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3" name="Google Shape;403;p8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404" name="Google Shape;404;p8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5" name="Google Shape;405;p8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6" name="Google Shape;406;p8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07" name="Google Shape;407;p8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8" name="Google Shape;408;p8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409" name="Google Shape;409;p8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8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11" name="Google Shape;411;p8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412" name="Google Shape;412;p8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3" name="Google Shape;413;p8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4" name="Google Shape;414;p8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15" name="Google Shape;415;p8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416" name="Google Shape;416;p8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8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8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8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8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8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8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8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24" name="Google Shape;424;p8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425" name="Google Shape;425;p8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6" name="Google Shape;426;p8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427" name="Google Shape;427;p8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8" name="Google Shape;428;p8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9" name="Google Shape;429;p8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0" name="Google Shape;430;p8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8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8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8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8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8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8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8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8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8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8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8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2" name="Google Shape;442;p8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443" name="Google Shape;443;p8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8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8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8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8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8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8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8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 dirty="0"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2800" b="1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452" name="Google Shape;452;p8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8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54" name="Google Shape;454;p8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455" name="Google Shape;455;p8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8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57" name="Google Shape;457;p8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458" name="Google Shape;458;p8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9" name="Google Shape;459;p8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0" name="Google Shape;460;p8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61" name="Google Shape;461;p8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462" name="Google Shape;462;p8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8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8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8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8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8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8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8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Fourth Floor">
  <p:cSld name="CUSTOM_4"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9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2" name="Google Shape;472;p9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473" name="Google Shape;473;p9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9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9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9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9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9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9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9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9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9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9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9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9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9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7" name="Google Shape;487;p9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9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9" name="Google Shape;489;p9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490" name="Google Shape;490;p9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9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92" name="Google Shape;492;p9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493" name="Google Shape;493;p9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4" name="Google Shape;494;p9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5" name="Google Shape;495;p9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6" name="Google Shape;496;p9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97" name="Google Shape;497;p9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498" name="Google Shape;498;p9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499;p9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9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01" name="Google Shape;501;p9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02" name="Google Shape;502;p9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503" name="Google Shape;503;p9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9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05" name="Google Shape;505;p9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506" name="Google Shape;506;p9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7" name="Google Shape;507;p9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8" name="Google Shape;508;p9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09" name="Google Shape;509;p9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510" name="Google Shape;510;p9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9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2" name="Google Shape;512;p9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513" name="Google Shape;513;p9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4" name="Google Shape;514;p9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5" name="Google Shape;515;p9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16" name="Google Shape;516;p9"/>
          <p:cNvGrpSpPr/>
          <p:nvPr/>
        </p:nvGrpSpPr>
        <p:grpSpPr>
          <a:xfrm>
            <a:off x="1494567" y="2157213"/>
            <a:ext cx="1006724" cy="1000635"/>
            <a:chOff x="2844615" y="1554494"/>
            <a:chExt cx="1453333" cy="1444543"/>
          </a:xfrm>
        </p:grpSpPr>
        <p:sp>
          <p:nvSpPr>
            <p:cNvPr id="517" name="Google Shape;517;p9"/>
            <p:cNvSpPr/>
            <p:nvPr/>
          </p:nvSpPr>
          <p:spPr>
            <a:xfrm>
              <a:off x="2844615" y="2119944"/>
              <a:ext cx="1453332" cy="879093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9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9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9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9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9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9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9"/>
            <p:cNvSpPr txBox="1"/>
            <p:nvPr/>
          </p:nvSpPr>
          <p:spPr>
            <a:xfrm>
              <a:off x="2879572" y="1661623"/>
              <a:ext cx="1292101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 smtClean="0"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lang="en" sz="1100" dirty="0" smtClean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</p:txBody>
        </p:sp>
      </p:grpSp>
      <p:grpSp>
        <p:nvGrpSpPr>
          <p:cNvPr id="525" name="Google Shape;525;p9"/>
          <p:cNvGrpSpPr/>
          <p:nvPr/>
        </p:nvGrpSpPr>
        <p:grpSpPr>
          <a:xfrm>
            <a:off x="4885874" y="2116830"/>
            <a:ext cx="1042383" cy="1000635"/>
            <a:chOff x="2844616" y="1554494"/>
            <a:chExt cx="1504811" cy="1444543"/>
          </a:xfrm>
        </p:grpSpPr>
        <p:sp>
          <p:nvSpPr>
            <p:cNvPr id="526" name="Google Shape;526;p9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9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9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9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9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9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9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9"/>
            <p:cNvSpPr txBox="1"/>
            <p:nvPr/>
          </p:nvSpPr>
          <p:spPr>
            <a:xfrm>
              <a:off x="2925329" y="1764944"/>
              <a:ext cx="1424098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b="1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TITLE TWO</a:t>
              </a: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34" name="Google Shape;534;p9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535" name="Google Shape;535;p9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6" name="Google Shape;536;p9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537" name="Google Shape;537;p9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538;p9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9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40" name="Google Shape;540;p9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1" name="Google Shape;541;p9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9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9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9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9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9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9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9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9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9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52" name="Google Shape;552;p9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553" name="Google Shape;553;p9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9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9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9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9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9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9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9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>
                  <a:latin typeface="Roboto"/>
                  <a:ea typeface="Roboto"/>
                  <a:cs typeface="Roboto"/>
                  <a:sym typeface="Roboto"/>
                </a:rPr>
                <a:t>4</a:t>
              </a:r>
              <a:r>
                <a:rPr lang="en" sz="2800" b="1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62" name="Google Shape;562;p9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3" name="Google Shape;563;p9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Fifth Floor">
  <p:cSld name="CUSTOM_5"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0"/>
          <p:cNvSpPr/>
          <p:nvPr/>
        </p:nvSpPr>
        <p:spPr>
          <a:xfrm>
            <a:off x="8467" y="4936067"/>
            <a:ext cx="12192000" cy="19281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6" name="Google Shape;566;p10"/>
          <p:cNvGrpSpPr/>
          <p:nvPr/>
        </p:nvGrpSpPr>
        <p:grpSpPr>
          <a:xfrm>
            <a:off x="-2844" y="5104339"/>
            <a:ext cx="12209801" cy="1767606"/>
            <a:chOff x="-2845" y="4143168"/>
            <a:chExt cx="12209801" cy="2822299"/>
          </a:xfrm>
        </p:grpSpPr>
        <p:sp>
          <p:nvSpPr>
            <p:cNvPr id="567" name="Google Shape;567;p10"/>
            <p:cNvSpPr/>
            <p:nvPr/>
          </p:nvSpPr>
          <p:spPr>
            <a:xfrm>
              <a:off x="-1" y="4765780"/>
              <a:ext cx="78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10"/>
            <p:cNvSpPr/>
            <p:nvPr/>
          </p:nvSpPr>
          <p:spPr>
            <a:xfrm>
              <a:off x="-1" y="5214907"/>
              <a:ext cx="7992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10"/>
            <p:cNvSpPr/>
            <p:nvPr/>
          </p:nvSpPr>
          <p:spPr>
            <a:xfrm>
              <a:off x="0" y="5894147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10"/>
            <p:cNvSpPr/>
            <p:nvPr/>
          </p:nvSpPr>
          <p:spPr>
            <a:xfrm>
              <a:off x="0" y="6755056"/>
              <a:ext cx="12204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10"/>
            <p:cNvSpPr/>
            <p:nvPr/>
          </p:nvSpPr>
          <p:spPr>
            <a:xfrm rot="5400000">
              <a:off x="1518135" y="5655768"/>
              <a:ext cx="2448000" cy="36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10"/>
            <p:cNvSpPr/>
            <p:nvPr/>
          </p:nvSpPr>
          <p:spPr>
            <a:xfrm rot="4612175">
              <a:off x="2348808" y="5612253"/>
              <a:ext cx="2628008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10"/>
            <p:cNvSpPr/>
            <p:nvPr/>
          </p:nvSpPr>
          <p:spPr>
            <a:xfrm rot="3975548">
              <a:off x="3320467" y="5632308"/>
              <a:ext cx="2771977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10"/>
            <p:cNvSpPr/>
            <p:nvPr/>
          </p:nvSpPr>
          <p:spPr>
            <a:xfrm rot="3290564">
              <a:off x="4068831" y="5593878"/>
              <a:ext cx="3204111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Google Shape;575;p10"/>
            <p:cNvSpPr/>
            <p:nvPr/>
          </p:nvSpPr>
          <p:spPr>
            <a:xfrm rot="2565478">
              <a:off x="5314401" y="5723046"/>
              <a:ext cx="3459552" cy="3588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6" name="Google Shape;576;p10"/>
            <p:cNvSpPr/>
            <p:nvPr/>
          </p:nvSpPr>
          <p:spPr>
            <a:xfrm rot="-4612062" flipH="1">
              <a:off x="421610" y="5648387"/>
              <a:ext cx="2591986" cy="36022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7" name="Google Shape;577;p10"/>
            <p:cNvSpPr/>
            <p:nvPr/>
          </p:nvSpPr>
          <p:spPr>
            <a:xfrm rot="-3975617" flipH="1">
              <a:off x="-656211" y="5516415"/>
              <a:ext cx="3023978" cy="36005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10"/>
            <p:cNvSpPr/>
            <p:nvPr/>
          </p:nvSpPr>
          <p:spPr>
            <a:xfrm rot="-3289836" flipH="1">
              <a:off x="-217043" y="4885900"/>
              <a:ext cx="1079695" cy="35956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9" name="Google Shape;579;p10"/>
            <p:cNvSpPr/>
            <p:nvPr/>
          </p:nvSpPr>
          <p:spPr>
            <a:xfrm rot="2043353">
              <a:off x="6148511" y="5601246"/>
              <a:ext cx="4756596" cy="35044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10"/>
            <p:cNvSpPr/>
            <p:nvPr/>
          </p:nvSpPr>
          <p:spPr>
            <a:xfrm rot="1173448">
              <a:off x="8495078" y="5748164"/>
              <a:ext cx="3815957" cy="35961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27000">
                  <a:srgbClr val="978D90"/>
                </a:gs>
                <a:gs pos="90000">
                  <a:srgbClr val="BBBDBC"/>
                </a:gs>
                <a:gs pos="100000">
                  <a:srgbClr val="BBBDBC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81" name="Google Shape;581;p10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0"/>
          <p:cNvSpPr/>
          <p:nvPr/>
        </p:nvSpPr>
        <p:spPr>
          <a:xfrm>
            <a:off x="8238066" y="0"/>
            <a:ext cx="3966000" cy="6207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3" name="Google Shape;583;p10"/>
          <p:cNvGrpSpPr/>
          <p:nvPr/>
        </p:nvGrpSpPr>
        <p:grpSpPr>
          <a:xfrm>
            <a:off x="11909201" y="3546152"/>
            <a:ext cx="223218" cy="509635"/>
            <a:chOff x="6765330" y="1884432"/>
            <a:chExt cx="773988" cy="1767112"/>
          </a:xfrm>
        </p:grpSpPr>
        <p:sp>
          <p:nvSpPr>
            <p:cNvPr id="584" name="Google Shape;584;p10"/>
            <p:cNvSpPr/>
            <p:nvPr/>
          </p:nvSpPr>
          <p:spPr>
            <a:xfrm rot="-5400000">
              <a:off x="6268680" y="2381082"/>
              <a:ext cx="1755000" cy="761700"/>
            </a:xfrm>
            <a:prstGeom prst="roundRect">
              <a:avLst>
                <a:gd name="adj" fmla="val 16667"/>
              </a:avLst>
            </a:prstGeom>
            <a:solidFill>
              <a:srgbClr val="757070"/>
            </a:solidFill>
            <a:ln>
              <a:noFill/>
            </a:ln>
            <a:effectLst>
              <a:outerShdw blurRad="254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5" name="Google Shape;585;p10"/>
            <p:cNvSpPr/>
            <p:nvPr/>
          </p:nvSpPr>
          <p:spPr>
            <a:xfrm rot="-5400000">
              <a:off x="6292517" y="2404744"/>
              <a:ext cx="1740300" cy="753300"/>
            </a:xfrm>
            <a:prstGeom prst="roundRect">
              <a:avLst>
                <a:gd name="adj" fmla="val 13997"/>
              </a:avLst>
            </a:prstGeom>
            <a:gradFill>
              <a:gsLst>
                <a:gs pos="0">
                  <a:srgbClr val="666666"/>
                </a:gs>
                <a:gs pos="27000">
                  <a:srgbClr val="B7B7B7"/>
                </a:gs>
                <a:gs pos="48000">
                  <a:srgbClr val="999999"/>
                </a:gs>
                <a:gs pos="78000">
                  <a:srgbClr val="D9D9D9"/>
                </a:gs>
                <a:gs pos="100000">
                  <a:srgbClr val="666666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86" name="Google Shape;586;p10"/>
            <p:cNvGrpSpPr/>
            <p:nvPr/>
          </p:nvGrpSpPr>
          <p:grpSpPr>
            <a:xfrm>
              <a:off x="6898397" y="2119470"/>
              <a:ext cx="502500" cy="502500"/>
              <a:chOff x="9407860" y="962845"/>
              <a:chExt cx="502500" cy="502500"/>
            </a:xfrm>
          </p:grpSpPr>
          <p:sp>
            <p:nvSpPr>
              <p:cNvPr id="587" name="Google Shape;587;p10"/>
              <p:cNvSpPr/>
              <p:nvPr/>
            </p:nvSpPr>
            <p:spPr>
              <a:xfrm rot="5400000">
                <a:off x="9407860" y="962845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8" name="Google Shape;588;p10"/>
              <p:cNvSpPr/>
              <p:nvPr/>
            </p:nvSpPr>
            <p:spPr>
              <a:xfrm rot="5400000">
                <a:off x="9450251" y="1005353"/>
                <a:ext cx="417600" cy="4176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9" name="Google Shape;589;p10"/>
              <p:cNvSpPr/>
              <p:nvPr/>
            </p:nvSpPr>
            <p:spPr>
              <a:xfrm rot="5400000">
                <a:off x="9497051" y="1052153"/>
                <a:ext cx="324000" cy="324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0" name="Google Shape;590;p10"/>
              <p:cNvSpPr/>
              <p:nvPr/>
            </p:nvSpPr>
            <p:spPr>
              <a:xfrm>
                <a:off x="9550050" y="1115112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91" name="Google Shape;591;p10"/>
            <p:cNvGrpSpPr/>
            <p:nvPr/>
          </p:nvGrpSpPr>
          <p:grpSpPr>
            <a:xfrm>
              <a:off x="6898397" y="2889543"/>
              <a:ext cx="502500" cy="502500"/>
              <a:chOff x="9433273" y="1666306"/>
              <a:chExt cx="502500" cy="502500"/>
            </a:xfrm>
          </p:grpSpPr>
          <p:sp>
            <p:nvSpPr>
              <p:cNvPr id="592" name="Google Shape;592;p10"/>
              <p:cNvSpPr/>
              <p:nvPr/>
            </p:nvSpPr>
            <p:spPr>
              <a:xfrm rot="5400000">
                <a:off x="9433273" y="1666306"/>
                <a:ext cx="502500" cy="502500"/>
              </a:xfrm>
              <a:prstGeom prst="ellipse">
                <a:avLst/>
              </a:pr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  <a:effectLst>
                <a:outerShdw blurRad="63500" sx="102000" sy="102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3" name="Google Shape;593;p10"/>
              <p:cNvSpPr/>
              <p:nvPr/>
            </p:nvSpPr>
            <p:spPr>
              <a:xfrm rot="5400000">
                <a:off x="9476020" y="1709059"/>
                <a:ext cx="417000" cy="417000"/>
              </a:xfrm>
              <a:prstGeom prst="ellipse">
                <a:avLst/>
              </a:prstGeom>
              <a:gradFill>
                <a:gsLst>
                  <a:gs pos="0">
                    <a:srgbClr val="B7B7B7"/>
                  </a:gs>
                  <a:gs pos="60000">
                    <a:srgbClr val="D9D9D9"/>
                  </a:gs>
                  <a:gs pos="100000">
                    <a:srgbClr val="999999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4" name="Google Shape;594;p10"/>
              <p:cNvSpPr/>
              <p:nvPr/>
            </p:nvSpPr>
            <p:spPr>
              <a:xfrm rot="10800000" flipH="1">
                <a:off x="9581015" y="1848339"/>
                <a:ext cx="217514" cy="161383"/>
              </a:xfrm>
              <a:custGeom>
                <a:avLst/>
                <a:gdLst/>
                <a:ahLst/>
                <a:cxnLst/>
                <a:rect l="l" t="t" r="r" b="b"/>
                <a:pathLst>
                  <a:path w="1673184" h="1241405" extrusionOk="0">
                    <a:moveTo>
                      <a:pt x="845033" y="409261"/>
                    </a:moveTo>
                    <a:lnTo>
                      <a:pt x="424440" y="1033372"/>
                    </a:lnTo>
                    <a:lnTo>
                      <a:pt x="1265626" y="1033372"/>
                    </a:lnTo>
                    <a:close/>
                    <a:moveTo>
                      <a:pt x="836592" y="0"/>
                    </a:moveTo>
                    <a:lnTo>
                      <a:pt x="1673184" y="1241405"/>
                    </a:lnTo>
                    <a:lnTo>
                      <a:pt x="0" y="1241405"/>
                    </a:lnTo>
                    <a:close/>
                  </a:path>
                </a:pathLst>
              </a:custGeom>
              <a:gradFill>
                <a:gsLst>
                  <a:gs pos="0">
                    <a:srgbClr val="666666"/>
                  </a:gs>
                  <a:gs pos="27000">
                    <a:srgbClr val="B7B7B7"/>
                  </a:gs>
                  <a:gs pos="48000">
                    <a:srgbClr val="999999"/>
                  </a:gs>
                  <a:gs pos="78000">
                    <a:srgbClr val="D9D9D9"/>
                  </a:gs>
                  <a:gs pos="100000">
                    <a:srgbClr val="666666"/>
                  </a:gs>
                </a:gsLst>
                <a:lin ang="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95" name="Google Shape;595;p10"/>
          <p:cNvSpPr/>
          <p:nvPr/>
        </p:nvSpPr>
        <p:spPr>
          <a:xfrm>
            <a:off x="-1" y="870474"/>
            <a:ext cx="8060400" cy="4553700"/>
          </a:xfrm>
          <a:prstGeom prst="rect">
            <a:avLst/>
          </a:prstGeom>
          <a:solidFill>
            <a:srgbClr val="000000">
              <a:alpha val="431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96" name="Google Shape;596;p10"/>
          <p:cNvGrpSpPr/>
          <p:nvPr/>
        </p:nvGrpSpPr>
        <p:grpSpPr>
          <a:xfrm>
            <a:off x="895750" y="1652324"/>
            <a:ext cx="2218747" cy="3816955"/>
            <a:chOff x="823561" y="1566498"/>
            <a:chExt cx="2218747" cy="3816955"/>
          </a:xfrm>
        </p:grpSpPr>
        <p:sp>
          <p:nvSpPr>
            <p:cNvPr id="597" name="Google Shape;597;p10"/>
            <p:cNvSpPr/>
            <p:nvPr/>
          </p:nvSpPr>
          <p:spPr>
            <a:xfrm>
              <a:off x="823561" y="1750074"/>
              <a:ext cx="21411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0"/>
            <p:cNvSpPr/>
            <p:nvPr/>
          </p:nvSpPr>
          <p:spPr>
            <a:xfrm rot="-5400000">
              <a:off x="24461" y="2365606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99" name="Google Shape;599;p10"/>
            <p:cNvGrpSpPr/>
            <p:nvPr/>
          </p:nvGrpSpPr>
          <p:grpSpPr>
            <a:xfrm>
              <a:off x="1113044" y="3457312"/>
              <a:ext cx="282852" cy="425374"/>
              <a:chOff x="5848350" y="3057525"/>
              <a:chExt cx="491489" cy="739139"/>
            </a:xfrm>
          </p:grpSpPr>
          <p:sp>
            <p:nvSpPr>
              <p:cNvPr id="600" name="Google Shape;600;p10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10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10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03" name="Google Shape;603;p10"/>
          <p:cNvGrpSpPr/>
          <p:nvPr/>
        </p:nvGrpSpPr>
        <p:grpSpPr>
          <a:xfrm>
            <a:off x="4264949" y="1655819"/>
            <a:ext cx="2218739" cy="3816955"/>
            <a:chOff x="4197564" y="1579619"/>
            <a:chExt cx="2218739" cy="3816955"/>
          </a:xfrm>
        </p:grpSpPr>
        <p:sp>
          <p:nvSpPr>
            <p:cNvPr id="604" name="Google Shape;604;p10"/>
            <p:cNvSpPr/>
            <p:nvPr/>
          </p:nvSpPr>
          <p:spPr>
            <a:xfrm>
              <a:off x="4316290" y="1763200"/>
              <a:ext cx="1966500" cy="36063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algn="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0"/>
            <p:cNvSpPr/>
            <p:nvPr/>
          </p:nvSpPr>
          <p:spPr>
            <a:xfrm rot="-5400000">
              <a:off x="3398456" y="2378727"/>
              <a:ext cx="3816955" cy="2218739"/>
            </a:xfrm>
            <a:custGeom>
              <a:avLst/>
              <a:gdLst/>
              <a:ahLst/>
              <a:cxnLst/>
              <a:rect l="l" t="t" r="r" b="b"/>
              <a:pathLst>
                <a:path w="3816955" h="2218739" extrusionOk="0">
                  <a:moveTo>
                    <a:pt x="3816955" y="0"/>
                  </a:moveTo>
                  <a:lnTo>
                    <a:pt x="3816955" y="180000"/>
                  </a:lnTo>
                  <a:lnTo>
                    <a:pt x="3809199" y="180000"/>
                  </a:lnTo>
                  <a:cubicBezTo>
                    <a:pt x="3809199" y="799580"/>
                    <a:pt x="3809197" y="1419159"/>
                    <a:pt x="3809197" y="2038739"/>
                  </a:cubicBezTo>
                  <a:lnTo>
                    <a:pt x="3802932" y="2218739"/>
                  </a:lnTo>
                  <a:lnTo>
                    <a:pt x="4141" y="2218739"/>
                  </a:lnTo>
                  <a:lnTo>
                    <a:pt x="4141" y="2038739"/>
                  </a:lnTo>
                  <a:lnTo>
                    <a:pt x="3630248" y="2038739"/>
                  </a:lnTo>
                  <a:lnTo>
                    <a:pt x="3630248" y="180000"/>
                  </a:lnTo>
                  <a:lnTo>
                    <a:pt x="0" y="18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BDFF"/>
            </a:solidFill>
            <a:ln>
              <a:noFill/>
            </a:ln>
            <a:effectLst>
              <a:outerShdw blurRad="38100" dist="25400" dir="5400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06" name="Google Shape;606;p10"/>
            <p:cNvGrpSpPr/>
            <p:nvPr/>
          </p:nvGrpSpPr>
          <p:grpSpPr>
            <a:xfrm>
              <a:off x="4487039" y="3470433"/>
              <a:ext cx="282852" cy="425374"/>
              <a:chOff x="5848350" y="3057525"/>
              <a:chExt cx="491489" cy="739139"/>
            </a:xfrm>
          </p:grpSpPr>
          <p:sp>
            <p:nvSpPr>
              <p:cNvPr id="607" name="Google Shape;607;p10"/>
              <p:cNvSpPr/>
              <p:nvPr/>
            </p:nvSpPr>
            <p:spPr>
              <a:xfrm>
                <a:off x="5848350" y="3057525"/>
                <a:ext cx="165734" cy="739139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739139" extrusionOk="0">
                    <a:moveTo>
                      <a:pt x="82868" y="0"/>
                    </a:moveTo>
                    <a:lnTo>
                      <a:pt x="82868" y="0"/>
                    </a:lnTo>
                    <a:cubicBezTo>
                      <a:pt x="128588" y="0"/>
                      <a:pt x="165735" y="37148"/>
                      <a:pt x="165735" y="82868"/>
                    </a:cubicBezTo>
                    <a:lnTo>
                      <a:pt x="165735" y="656273"/>
                    </a:lnTo>
                    <a:cubicBezTo>
                      <a:pt x="165735" y="701993"/>
                      <a:pt x="128588" y="739140"/>
                      <a:pt x="82868" y="739140"/>
                    </a:cubicBezTo>
                    <a:lnTo>
                      <a:pt x="82868" y="739140"/>
                    </a:lnTo>
                    <a:cubicBezTo>
                      <a:pt x="37148" y="739140"/>
                      <a:pt x="0" y="701993"/>
                      <a:pt x="0" y="656273"/>
                    </a:cubicBezTo>
                    <a:lnTo>
                      <a:pt x="0" y="82868"/>
                    </a:lnTo>
                    <a:cubicBezTo>
                      <a:pt x="0" y="37148"/>
                      <a:pt x="37148" y="0"/>
                      <a:pt x="82868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10"/>
              <p:cNvSpPr/>
              <p:nvPr/>
            </p:nvSpPr>
            <p:spPr>
              <a:xfrm>
                <a:off x="5886450" y="3529012"/>
                <a:ext cx="89534" cy="171450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71450" extrusionOk="0">
                    <a:moveTo>
                      <a:pt x="44768" y="0"/>
                    </a:moveTo>
                    <a:cubicBezTo>
                      <a:pt x="69533" y="0"/>
                      <a:pt x="89535" y="20002"/>
                      <a:pt x="89535" y="44768"/>
                    </a:cubicBezTo>
                    <a:cubicBezTo>
                      <a:pt x="89535" y="63818"/>
                      <a:pt x="77153" y="80963"/>
                      <a:pt x="60008" y="86677"/>
                    </a:cubicBezTo>
                    <a:lnTo>
                      <a:pt x="63818" y="100965"/>
                    </a:lnTo>
                    <a:lnTo>
                      <a:pt x="82868" y="171450"/>
                    </a:lnTo>
                    <a:lnTo>
                      <a:pt x="44768" y="171450"/>
                    </a:lnTo>
                    <a:lnTo>
                      <a:pt x="6667" y="171450"/>
                    </a:lnTo>
                    <a:lnTo>
                      <a:pt x="25717" y="100965"/>
                    </a:lnTo>
                    <a:lnTo>
                      <a:pt x="29528" y="86677"/>
                    </a:lnTo>
                    <a:cubicBezTo>
                      <a:pt x="12383" y="80010"/>
                      <a:pt x="0" y="63818"/>
                      <a:pt x="0" y="44768"/>
                    </a:cubicBezTo>
                    <a:cubicBezTo>
                      <a:pt x="0" y="20002"/>
                      <a:pt x="20003" y="0"/>
                      <a:pt x="447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9" name="Google Shape;609;p10"/>
              <p:cNvSpPr/>
              <p:nvPr/>
            </p:nvSpPr>
            <p:spPr>
              <a:xfrm>
                <a:off x="5886450" y="3181350"/>
                <a:ext cx="453389" cy="99059"/>
              </a:xfrm>
              <a:custGeom>
                <a:avLst/>
                <a:gdLst/>
                <a:ahLst/>
                <a:cxnLst/>
                <a:rect l="l" t="t" r="r" b="b"/>
                <a:pathLst>
                  <a:path w="453389" h="99059" extrusionOk="0">
                    <a:moveTo>
                      <a:pt x="48578" y="0"/>
                    </a:moveTo>
                    <a:lnTo>
                      <a:pt x="403860" y="0"/>
                    </a:lnTo>
                    <a:cubicBezTo>
                      <a:pt x="430530" y="0"/>
                      <a:pt x="453390" y="21908"/>
                      <a:pt x="453390" y="49530"/>
                    </a:cubicBezTo>
                    <a:lnTo>
                      <a:pt x="453390" y="49530"/>
                    </a:lnTo>
                    <a:cubicBezTo>
                      <a:pt x="453390" y="76200"/>
                      <a:pt x="431483" y="99060"/>
                      <a:pt x="403860" y="99060"/>
                    </a:cubicBezTo>
                    <a:lnTo>
                      <a:pt x="48578" y="99060"/>
                    </a:lnTo>
                    <a:cubicBezTo>
                      <a:pt x="21908" y="99060"/>
                      <a:pt x="0" y="76200"/>
                      <a:pt x="0" y="49530"/>
                    </a:cubicBezTo>
                    <a:lnTo>
                      <a:pt x="0" y="49530"/>
                    </a:lnTo>
                    <a:cubicBezTo>
                      <a:pt x="0" y="22860"/>
                      <a:pt x="21908" y="0"/>
                      <a:pt x="48578" y="0"/>
                    </a:cubicBez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10" name="Google Shape;610;p10"/>
          <p:cNvGrpSpPr/>
          <p:nvPr/>
        </p:nvGrpSpPr>
        <p:grpSpPr>
          <a:xfrm>
            <a:off x="1494567" y="2118434"/>
            <a:ext cx="1006723" cy="1000635"/>
            <a:chOff x="2844616" y="1554494"/>
            <a:chExt cx="1453332" cy="1444543"/>
          </a:xfrm>
        </p:grpSpPr>
        <p:sp>
          <p:nvSpPr>
            <p:cNvPr id="611" name="Google Shape;611;p10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0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0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0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0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0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0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0"/>
            <p:cNvSpPr txBox="1"/>
            <p:nvPr/>
          </p:nvSpPr>
          <p:spPr>
            <a:xfrm>
              <a:off x="2937928" y="1954954"/>
              <a:ext cx="1292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.1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19" name="Google Shape;619;p10"/>
          <p:cNvGrpSpPr/>
          <p:nvPr/>
        </p:nvGrpSpPr>
        <p:grpSpPr>
          <a:xfrm>
            <a:off x="4879924" y="2116830"/>
            <a:ext cx="1012673" cy="1000635"/>
            <a:chOff x="2836027" y="1554494"/>
            <a:chExt cx="1461921" cy="1444543"/>
          </a:xfrm>
        </p:grpSpPr>
        <p:sp>
          <p:nvSpPr>
            <p:cNvPr id="620" name="Google Shape;620;p10"/>
            <p:cNvSpPr/>
            <p:nvPr/>
          </p:nvSpPr>
          <p:spPr>
            <a:xfrm>
              <a:off x="2844616" y="1559037"/>
              <a:ext cx="1440000" cy="1440000"/>
            </a:xfrm>
            <a:prstGeom prst="rect">
              <a:avLst/>
            </a:prstGeom>
            <a:solidFill>
              <a:srgbClr val="FFFFFF">
                <a:alpha val="32550"/>
              </a:srgbClr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10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10"/>
            <p:cNvSpPr/>
            <p:nvPr/>
          </p:nvSpPr>
          <p:spPr>
            <a:xfrm rot="-5400000">
              <a:off x="4179902" y="1591939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10"/>
            <p:cNvSpPr/>
            <p:nvPr/>
          </p:nvSpPr>
          <p:spPr>
            <a:xfrm rot="-5400000">
              <a:off x="4186624" y="2861108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10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10"/>
            <p:cNvSpPr/>
            <p:nvPr/>
          </p:nvSpPr>
          <p:spPr>
            <a:xfrm rot="-5400000">
              <a:off x="2898540" y="1582153"/>
              <a:ext cx="72000" cy="72000"/>
            </a:xfrm>
            <a:prstGeom prst="ellipse">
              <a:avLst/>
            </a:prstGeom>
            <a:gradFill>
              <a:gsLst>
                <a:gs pos="0">
                  <a:srgbClr val="D9D9D9"/>
                </a:gs>
                <a:gs pos="11000">
                  <a:srgbClr val="D9D9D9"/>
                </a:gs>
                <a:gs pos="48000">
                  <a:srgbClr val="999999"/>
                </a:gs>
                <a:gs pos="100000">
                  <a:srgbClr val="24282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10"/>
            <p:cNvSpPr/>
            <p:nvPr/>
          </p:nvSpPr>
          <p:spPr>
            <a:xfrm rot="5400000" flipH="1">
              <a:off x="3527006" y="222706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3176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10"/>
            <p:cNvSpPr txBox="1"/>
            <p:nvPr/>
          </p:nvSpPr>
          <p:spPr>
            <a:xfrm>
              <a:off x="2836027" y="1920214"/>
              <a:ext cx="1424100" cy="621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 dirty="0"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lang="en" sz="11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.2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 b="1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28" name="Google Shape;628;p10"/>
          <p:cNvGrpSpPr/>
          <p:nvPr/>
        </p:nvGrpSpPr>
        <p:grpSpPr>
          <a:xfrm>
            <a:off x="8462776" y="1930000"/>
            <a:ext cx="3264999" cy="4361248"/>
            <a:chOff x="8462776" y="1930000"/>
            <a:chExt cx="3264999" cy="4361248"/>
          </a:xfrm>
        </p:grpSpPr>
        <p:sp>
          <p:nvSpPr>
            <p:cNvPr id="629" name="Google Shape;629;p10"/>
            <p:cNvSpPr/>
            <p:nvPr/>
          </p:nvSpPr>
          <p:spPr>
            <a:xfrm>
              <a:off x="8902188" y="2336182"/>
              <a:ext cx="2357100" cy="3864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F7F7F7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30" name="Google Shape;630;p10"/>
            <p:cNvGrpSpPr/>
            <p:nvPr/>
          </p:nvGrpSpPr>
          <p:grpSpPr>
            <a:xfrm>
              <a:off x="9081625" y="2657531"/>
              <a:ext cx="2003204" cy="2938616"/>
              <a:chOff x="2791645" y="2143693"/>
              <a:chExt cx="2284937" cy="3669600"/>
            </a:xfrm>
          </p:grpSpPr>
          <p:sp>
            <p:nvSpPr>
              <p:cNvPr id="631" name="Google Shape;631;p10"/>
              <p:cNvSpPr/>
              <p:nvPr/>
            </p:nvSpPr>
            <p:spPr>
              <a:xfrm>
                <a:off x="2791645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10"/>
              <p:cNvSpPr/>
              <p:nvPr/>
            </p:nvSpPr>
            <p:spPr>
              <a:xfrm>
                <a:off x="3555664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3" name="Google Shape;633;p10"/>
              <p:cNvSpPr/>
              <p:nvPr/>
            </p:nvSpPr>
            <p:spPr>
              <a:xfrm>
                <a:off x="4319682" y="2143693"/>
                <a:ext cx="756900" cy="3669600"/>
              </a:xfrm>
              <a:prstGeom prst="rect">
                <a:avLst/>
              </a:prstGeom>
              <a:gradFill>
                <a:gsLst>
                  <a:gs pos="0">
                    <a:srgbClr val="D8D8D8"/>
                  </a:gs>
                  <a:gs pos="16000">
                    <a:srgbClr val="BBBDBC"/>
                  </a:gs>
                  <a:gs pos="37000">
                    <a:srgbClr val="C7C9CB"/>
                  </a:gs>
                  <a:gs pos="58000">
                    <a:srgbClr val="8F8E96"/>
                  </a:gs>
                  <a:gs pos="69000">
                    <a:srgbClr val="A6A5A7"/>
                  </a:gs>
                  <a:gs pos="80000">
                    <a:srgbClr val="AAAAB2"/>
                  </a:gs>
                  <a:gs pos="98000">
                    <a:srgbClr val="979799"/>
                  </a:gs>
                  <a:gs pos="100000">
                    <a:srgbClr val="979799"/>
                  </a:gs>
                </a:gsLst>
                <a:lin ang="5400012" scaled="0"/>
              </a:gradFill>
              <a:ln w="15875" cap="flat" cmpd="sng">
                <a:solidFill>
                  <a:srgbClr val="908D90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34" name="Google Shape;634;p10"/>
            <p:cNvSpPr/>
            <p:nvPr/>
          </p:nvSpPr>
          <p:spPr>
            <a:xfrm rot="-5400000">
              <a:off x="9985720" y="636992"/>
              <a:ext cx="201600" cy="28002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0"/>
            <p:cNvSpPr/>
            <p:nvPr/>
          </p:nvSpPr>
          <p:spPr>
            <a:xfrm>
              <a:off x="8462776" y="1934724"/>
              <a:ext cx="2175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0"/>
            <p:cNvSpPr/>
            <p:nvPr/>
          </p:nvSpPr>
          <p:spPr>
            <a:xfrm>
              <a:off x="11487475" y="1930000"/>
              <a:ext cx="240300" cy="4329000"/>
            </a:xfrm>
            <a:prstGeom prst="rect">
              <a:avLst/>
            </a:prstGeom>
            <a:gradFill>
              <a:gsLst>
                <a:gs pos="0">
                  <a:srgbClr val="978D90"/>
                </a:gs>
                <a:gs pos="12000">
                  <a:srgbClr val="C7C9CB"/>
                </a:gs>
                <a:gs pos="24000">
                  <a:srgbClr val="BBBDBC"/>
                </a:gs>
                <a:gs pos="34000">
                  <a:srgbClr val="EBEBEB"/>
                </a:gs>
                <a:gs pos="44000">
                  <a:srgbClr val="8F8E96"/>
                </a:gs>
                <a:gs pos="54000">
                  <a:srgbClr val="A6A5A7"/>
                </a:gs>
                <a:gs pos="63000">
                  <a:srgbClr val="AAAAB2"/>
                </a:gs>
                <a:gs pos="73000">
                  <a:srgbClr val="BFC1C0"/>
                </a:gs>
                <a:gs pos="81880">
                  <a:srgbClr val="CCCECD"/>
                </a:gs>
                <a:gs pos="90000">
                  <a:srgbClr val="979799"/>
                </a:gs>
                <a:gs pos="100000">
                  <a:srgbClr val="979799"/>
                </a:gs>
              </a:gsLst>
              <a:lin ang="5400012" scaled="0"/>
            </a:gradFill>
            <a:ln w="15875" cap="flat" cmpd="sng">
              <a:solidFill>
                <a:srgbClr val="CCCE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10"/>
            <p:cNvSpPr/>
            <p:nvPr/>
          </p:nvSpPr>
          <p:spPr>
            <a:xfrm flipH="1">
              <a:off x="8941466" y="2356814"/>
              <a:ext cx="206415" cy="3493610"/>
            </a:xfrm>
            <a:custGeom>
              <a:avLst/>
              <a:gdLst/>
              <a:ahLst/>
              <a:cxnLst/>
              <a:rect l="l" t="t" r="r" b="b"/>
              <a:pathLst>
                <a:path w="310398" h="4990871" extrusionOk="0">
                  <a:moveTo>
                    <a:pt x="298286" y="0"/>
                  </a:moveTo>
                  <a:lnTo>
                    <a:pt x="19219" y="538113"/>
                  </a:lnTo>
                  <a:cubicBezTo>
                    <a:pt x="15182" y="2187263"/>
                    <a:pt x="4037" y="2924271"/>
                    <a:pt x="0" y="4573421"/>
                  </a:cubicBezTo>
                  <a:lnTo>
                    <a:pt x="310398" y="4990871"/>
                  </a:lnTo>
                  <a:cubicBezTo>
                    <a:pt x="306361" y="3327247"/>
                    <a:pt x="302323" y="1663624"/>
                    <a:pt x="298286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10"/>
            <p:cNvSpPr/>
            <p:nvPr/>
          </p:nvSpPr>
          <p:spPr>
            <a:xfrm>
              <a:off x="11042869" y="2338703"/>
              <a:ext cx="194277" cy="3493610"/>
            </a:xfrm>
            <a:custGeom>
              <a:avLst/>
              <a:gdLst/>
              <a:ahLst/>
              <a:cxnLst/>
              <a:rect l="l" t="t" r="r" b="b"/>
              <a:pathLst>
                <a:path w="292146" h="4990871" extrusionOk="0">
                  <a:moveTo>
                    <a:pt x="280034" y="0"/>
                  </a:moveTo>
                  <a:lnTo>
                    <a:pt x="967" y="538113"/>
                  </a:lnTo>
                  <a:cubicBezTo>
                    <a:pt x="-3070" y="2187263"/>
                    <a:pt x="7109" y="3066160"/>
                    <a:pt x="3072" y="4715310"/>
                  </a:cubicBezTo>
                  <a:lnTo>
                    <a:pt x="292146" y="4990871"/>
                  </a:lnTo>
                  <a:cubicBezTo>
                    <a:pt x="288109" y="3327247"/>
                    <a:pt x="284071" y="1663624"/>
                    <a:pt x="280034" y="0"/>
                  </a:cubicBezTo>
                  <a:close/>
                </a:path>
              </a:pathLst>
            </a:custGeom>
            <a:gradFill>
              <a:gsLst>
                <a:gs pos="0">
                  <a:srgbClr val="757070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BFBFBF"/>
                </a:gs>
                <a:gs pos="100000">
                  <a:srgbClr val="757070"/>
                </a:gs>
              </a:gsLst>
              <a:lin ang="16200038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10"/>
            <p:cNvSpPr/>
            <p:nvPr/>
          </p:nvSpPr>
          <p:spPr>
            <a:xfrm>
              <a:off x="8954162" y="2364688"/>
              <a:ext cx="2267228" cy="368424"/>
            </a:xfrm>
            <a:custGeom>
              <a:avLst/>
              <a:gdLst/>
              <a:ahLst/>
              <a:cxnLst/>
              <a:rect l="l" t="t" r="r" b="b"/>
              <a:pathLst>
                <a:path w="2906702" h="472339" extrusionOk="0">
                  <a:moveTo>
                    <a:pt x="0" y="1"/>
                  </a:moveTo>
                  <a:lnTo>
                    <a:pt x="2906702" y="0"/>
                  </a:lnTo>
                  <a:lnTo>
                    <a:pt x="2670533" y="466284"/>
                  </a:lnTo>
                  <a:lnTo>
                    <a:pt x="224058" y="472339"/>
                  </a:lnTo>
                  <a:lnTo>
                    <a:pt x="0" y="1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10"/>
            <p:cNvSpPr/>
            <p:nvPr/>
          </p:nvSpPr>
          <p:spPr>
            <a:xfrm>
              <a:off x="8935262" y="5577607"/>
              <a:ext cx="2295567" cy="590424"/>
            </a:xfrm>
            <a:custGeom>
              <a:avLst/>
              <a:gdLst/>
              <a:ahLst/>
              <a:cxnLst/>
              <a:rect l="l" t="t" r="r" b="b"/>
              <a:pathLst>
                <a:path w="2943035" h="756954" extrusionOk="0">
                  <a:moveTo>
                    <a:pt x="254336" y="0"/>
                  </a:moveTo>
                  <a:lnTo>
                    <a:pt x="2718976" y="24223"/>
                  </a:lnTo>
                  <a:lnTo>
                    <a:pt x="2930924" y="278560"/>
                  </a:lnTo>
                  <a:lnTo>
                    <a:pt x="2943035" y="756954"/>
                  </a:lnTo>
                  <a:lnTo>
                    <a:pt x="0" y="720621"/>
                  </a:lnTo>
                  <a:cubicBezTo>
                    <a:pt x="2018" y="579323"/>
                    <a:pt x="4037" y="438025"/>
                    <a:pt x="6055" y="296727"/>
                  </a:cubicBezTo>
                  <a:lnTo>
                    <a:pt x="254336" y="0"/>
                  </a:lnTo>
                  <a:close/>
                </a:path>
              </a:pathLst>
            </a:custGeom>
            <a:gradFill>
              <a:gsLst>
                <a:gs pos="0">
                  <a:srgbClr val="AAABAD"/>
                </a:gs>
                <a:gs pos="20000">
                  <a:srgbClr val="AAABAD"/>
                </a:gs>
                <a:gs pos="58999">
                  <a:srgbClr val="818185"/>
                </a:gs>
                <a:gs pos="100000">
                  <a:srgbClr val="3B3A4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10"/>
            <p:cNvSpPr/>
            <p:nvPr/>
          </p:nvSpPr>
          <p:spPr>
            <a:xfrm rot="10800000">
              <a:off x="9955899" y="2284205"/>
              <a:ext cx="259800" cy="387600"/>
            </a:xfrm>
            <a:prstGeom prst="trapezoid">
              <a:avLst>
                <a:gd name="adj" fmla="val 25000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20000" sy="120000" algn="ctr" rotWithShape="0">
                <a:srgbClr val="FFFFFF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10"/>
            <p:cNvSpPr/>
            <p:nvPr/>
          </p:nvSpPr>
          <p:spPr>
            <a:xfrm>
              <a:off x="9268757" y="4572313"/>
              <a:ext cx="1665300" cy="840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CCCCCC"/>
                </a:gs>
                <a:gs pos="25000">
                  <a:srgbClr val="666666"/>
                </a:gs>
                <a:gs pos="76000">
                  <a:srgbClr val="B7B7B7"/>
                </a:gs>
                <a:gs pos="100000">
                  <a:srgbClr val="F3F3F3"/>
                </a:gs>
              </a:gsLst>
              <a:lin ang="16200038" scaled="0"/>
            </a:gradFill>
            <a:ln>
              <a:noFill/>
            </a:ln>
            <a:effectLst>
              <a:outerShdw blurRad="57150" dist="19050" dir="5400000" algn="bl" rotWithShape="0">
                <a:srgbClr val="000000">
                  <a:alpha val="1882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10"/>
            <p:cNvSpPr/>
            <p:nvPr/>
          </p:nvSpPr>
          <p:spPr>
            <a:xfrm>
              <a:off x="11250446" y="2137895"/>
              <a:ext cx="255946" cy="4153353"/>
            </a:xfrm>
            <a:custGeom>
              <a:avLst/>
              <a:gdLst/>
              <a:ahLst/>
              <a:cxnLst/>
              <a:rect l="l" t="t" r="r" b="b"/>
              <a:pathLst>
                <a:path w="328136" h="5324811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cubicBezTo>
                    <a:pt x="104964" y="5282527"/>
                    <a:pt x="223172" y="5244069"/>
                    <a:pt x="328136" y="5324811"/>
                  </a:cubicBezTo>
                  <a:cubicBezTo>
                    <a:pt x="322080" y="3510141"/>
                    <a:pt x="302781" y="1814670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10"/>
            <p:cNvSpPr/>
            <p:nvPr/>
          </p:nvSpPr>
          <p:spPr>
            <a:xfrm flipH="1">
              <a:off x="8670651" y="2133958"/>
              <a:ext cx="251224" cy="4141834"/>
            </a:xfrm>
            <a:custGeom>
              <a:avLst/>
              <a:gdLst/>
              <a:ahLst/>
              <a:cxnLst/>
              <a:rect l="l" t="t" r="r" b="b"/>
              <a:pathLst>
                <a:path w="322082" h="5310044" extrusionOk="0">
                  <a:moveTo>
                    <a:pt x="296725" y="0"/>
                  </a:moveTo>
                  <a:lnTo>
                    <a:pt x="12110" y="254336"/>
                  </a:lnTo>
                  <a:cubicBezTo>
                    <a:pt x="8073" y="1903486"/>
                    <a:pt x="4037" y="3552635"/>
                    <a:pt x="0" y="5201785"/>
                  </a:cubicBezTo>
                  <a:lnTo>
                    <a:pt x="322082" y="5310044"/>
                  </a:lnTo>
                  <a:cubicBezTo>
                    <a:pt x="315837" y="3546652"/>
                    <a:pt x="302970" y="1763392"/>
                    <a:pt x="296725" y="0"/>
                  </a:cubicBez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10"/>
            <p:cNvSpPr/>
            <p:nvPr/>
          </p:nvSpPr>
          <p:spPr>
            <a:xfrm>
              <a:off x="8694296" y="2133167"/>
              <a:ext cx="2796247" cy="217276"/>
            </a:xfrm>
            <a:custGeom>
              <a:avLst/>
              <a:gdLst/>
              <a:ahLst/>
              <a:cxnLst/>
              <a:rect l="l" t="t" r="r" b="b"/>
              <a:pathLst>
                <a:path w="3584932" h="278559" extrusionOk="0">
                  <a:moveTo>
                    <a:pt x="0" y="12112"/>
                  </a:moveTo>
                  <a:lnTo>
                    <a:pt x="3584932" y="0"/>
                  </a:lnTo>
                  <a:lnTo>
                    <a:pt x="3300317" y="278559"/>
                  </a:lnTo>
                  <a:lnTo>
                    <a:pt x="278558" y="272504"/>
                  </a:lnTo>
                  <a:lnTo>
                    <a:pt x="0" y="12112"/>
                  </a:lnTo>
                  <a:close/>
                </a:path>
              </a:pathLst>
            </a:custGeom>
            <a:gradFill>
              <a:gsLst>
                <a:gs pos="0">
                  <a:srgbClr val="605F67"/>
                </a:gs>
                <a:gs pos="17000">
                  <a:srgbClr val="AAABAD"/>
                </a:gs>
                <a:gs pos="41000">
                  <a:srgbClr val="818185"/>
                </a:gs>
                <a:gs pos="73000">
                  <a:srgbClr val="818185"/>
                </a:gs>
                <a:gs pos="100000">
                  <a:srgbClr val="3B3A4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6" name="Google Shape;646;p10"/>
          <p:cNvGrpSpPr/>
          <p:nvPr/>
        </p:nvGrpSpPr>
        <p:grpSpPr>
          <a:xfrm>
            <a:off x="9591914" y="777314"/>
            <a:ext cx="1006723" cy="1000635"/>
            <a:chOff x="2844615" y="1554494"/>
            <a:chExt cx="1453332" cy="1444543"/>
          </a:xfrm>
          <a:solidFill>
            <a:srgbClr val="E9BDFF"/>
          </a:solidFill>
        </p:grpSpPr>
        <p:sp>
          <p:nvSpPr>
            <p:cNvPr id="647" name="Google Shape;647;p10"/>
            <p:cNvSpPr/>
            <p:nvPr/>
          </p:nvSpPr>
          <p:spPr>
            <a:xfrm>
              <a:off x="2844615" y="1559037"/>
              <a:ext cx="1440000" cy="1440000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10"/>
            <p:cNvSpPr/>
            <p:nvPr/>
          </p:nvSpPr>
          <p:spPr>
            <a:xfrm rot="-5400000">
              <a:off x="2896997" y="288673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10"/>
            <p:cNvSpPr/>
            <p:nvPr/>
          </p:nvSpPr>
          <p:spPr>
            <a:xfrm rot="-5400000">
              <a:off x="4179902" y="159193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10"/>
            <p:cNvSpPr/>
            <p:nvPr/>
          </p:nvSpPr>
          <p:spPr>
            <a:xfrm rot="-5400000">
              <a:off x="4186623" y="2861108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10"/>
            <p:cNvSpPr/>
            <p:nvPr/>
          </p:nvSpPr>
          <p:spPr>
            <a:xfrm>
              <a:off x="2844812" y="1554494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10"/>
            <p:cNvSpPr/>
            <p:nvPr/>
          </p:nvSpPr>
          <p:spPr>
            <a:xfrm rot="-5400000">
              <a:off x="2898541" y="1582153"/>
              <a:ext cx="72000" cy="72000"/>
            </a:xfrm>
            <a:prstGeom prst="ellipse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endParaRPr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10"/>
            <p:cNvSpPr/>
            <p:nvPr/>
          </p:nvSpPr>
          <p:spPr>
            <a:xfrm rot="5400000" flipH="1">
              <a:off x="3527005" y="2227063"/>
              <a:ext cx="760526" cy="781358"/>
            </a:xfrm>
            <a:custGeom>
              <a:avLst/>
              <a:gdLst/>
              <a:ahLst/>
              <a:cxnLst/>
              <a:rect l="l" t="t" r="r" b="b"/>
              <a:pathLst>
                <a:path w="8005542" h="6128296" extrusionOk="0">
                  <a:moveTo>
                    <a:pt x="0" y="0"/>
                  </a:moveTo>
                  <a:lnTo>
                    <a:pt x="8005542" y="0"/>
                  </a:lnTo>
                  <a:lnTo>
                    <a:pt x="0" y="6128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10"/>
            <p:cNvSpPr txBox="1"/>
            <p:nvPr/>
          </p:nvSpPr>
          <p:spPr>
            <a:xfrm>
              <a:off x="3040531" y="1704847"/>
              <a:ext cx="1059000" cy="1155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200" b="1" dirty="0">
                  <a:latin typeface="Roboto"/>
                  <a:ea typeface="Roboto"/>
                  <a:cs typeface="Roboto"/>
                  <a:sym typeface="Roboto"/>
                </a:rPr>
                <a:t>5</a:t>
              </a:r>
              <a:r>
                <a:rPr lang="en" sz="2800" b="1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endParaRPr dirty="0"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 dirty="0">
                  <a:solidFill>
                    <a:srgbClr val="000000"/>
                  </a:solidFill>
                  <a:latin typeface="Roboto"/>
                  <a:ea typeface="Roboto"/>
                  <a:cs typeface="Roboto"/>
                  <a:sym typeface="Roboto"/>
                </a:rPr>
                <a:t>FLOOR</a:t>
              </a:r>
              <a:endParaRPr sz="1200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656" name="Google Shape;656;p10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7" name="Google Shape;657;p10"/>
          <p:cNvSpPr/>
          <p:nvPr/>
        </p:nvSpPr>
        <p:spPr>
          <a:xfrm>
            <a:off x="7612380" y="5292"/>
            <a:ext cx="659316" cy="6207021"/>
          </a:xfrm>
          <a:custGeom>
            <a:avLst/>
            <a:gdLst/>
            <a:ahLst/>
            <a:cxnLst/>
            <a:rect l="l" t="t" r="r" b="b"/>
            <a:pathLst>
              <a:path w="1968108" h="6207021" extrusionOk="0">
                <a:moveTo>
                  <a:pt x="1943885" y="0"/>
                </a:moveTo>
                <a:lnTo>
                  <a:pt x="15709" y="842722"/>
                </a:lnTo>
                <a:cubicBezTo>
                  <a:pt x="16538" y="2061592"/>
                  <a:pt x="-801" y="4158529"/>
                  <a:pt x="28" y="5377399"/>
                </a:cubicBezTo>
                <a:lnTo>
                  <a:pt x="1968108" y="6207021"/>
                </a:lnTo>
                <a:cubicBezTo>
                  <a:pt x="1962052" y="4420610"/>
                  <a:pt x="1949941" y="1786411"/>
                  <a:pt x="1943885" y="0"/>
                </a:cubicBezTo>
                <a:close/>
              </a:path>
            </a:pathLst>
          </a:custGeom>
          <a:solidFill>
            <a:srgbClr val="000000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 b="1"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Font typeface="Roboto"/>
              <a:buNone/>
              <a:defRPr sz="4000"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1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0.xml"/><Relationship Id="rId11" Type="http://schemas.openxmlformats.org/officeDocument/2006/relationships/slide" Target="slide25.xml"/><Relationship Id="rId5" Type="http://schemas.openxmlformats.org/officeDocument/2006/relationships/slide" Target="slide7.xml"/><Relationship Id="rId10" Type="http://schemas.openxmlformats.org/officeDocument/2006/relationships/slide" Target="slide22.xml"/><Relationship Id="rId4" Type="http://schemas.openxmlformats.org/officeDocument/2006/relationships/slide" Target="slide4.xml"/><Relationship Id="rId9" Type="http://schemas.openxmlformats.org/officeDocument/2006/relationships/slide" Target="slide19.xml"/><Relationship Id="rId1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s://s1.hostingkartinok.com/uploads/images/2012/10/6de107a063e0da51ad167399c8f2108b.png" TargetMode="External"/><Relationship Id="rId7" Type="http://schemas.openxmlformats.org/officeDocument/2006/relationships/hyperlink" Target="https://easyen.ru/load/metodika/technologicheski_priem/sozdanie_didakticheskoj_igry_dom_znanij_na_osnove_shablona_g_o_astvacaturova/246-1-0-76083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ds05.infourok.ru/uploads/ex/10a6/0005dd05-392146b7/2/img81.jpg" TargetMode="External"/><Relationship Id="rId5" Type="http://schemas.openxmlformats.org/officeDocument/2006/relationships/hyperlink" Target="https://ds04.infourok.ru/uploads/ex/0006/0008b295-3fcf59c9/img21.jpg" TargetMode="External"/><Relationship Id="rId4" Type="http://schemas.openxmlformats.org/officeDocument/2006/relationships/hyperlink" Target="https://ds05.infourok.ru/uploads/ex/10a6/0005dd05-392146b7/2/img30.jpg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8"/>
          <p:cNvSpPr txBox="1">
            <a:spLocks noGrp="1"/>
          </p:cNvSpPr>
          <p:nvPr>
            <p:ph type="title"/>
          </p:nvPr>
        </p:nvSpPr>
        <p:spPr>
          <a:xfrm>
            <a:off x="6578600" y="2395767"/>
            <a:ext cx="5003800" cy="245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слово наше </a:t>
            </a: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отзовется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br>
              <a:rPr lang="ru-RU" sz="4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Автор; </a:t>
            </a:r>
            <a:r>
              <a:rPr lang="ru-RU" sz="1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Животенко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Васильевна, учитель начальных классов</a:t>
            </a:r>
            <a:r>
              <a:rPr lang="ru-RU" sz="5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5400" dirty="0"/>
          </a:p>
        </p:txBody>
      </p:sp>
      <p:sp>
        <p:nvSpPr>
          <p:cNvPr id="1217" name="Google Shape;1217;p18"/>
          <p:cNvSpPr txBox="1">
            <a:spLocks noGrp="1"/>
          </p:cNvSpPr>
          <p:nvPr>
            <p:ph type="subTitle" idx="1"/>
          </p:nvPr>
        </p:nvSpPr>
        <p:spPr>
          <a:xfrm>
            <a:off x="6804625" y="1837175"/>
            <a:ext cx="44727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игра!</a:t>
            </a:r>
            <a:endParaRPr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8" name="Google Shape;1218;p18">
            <a:hlinkClick r:id="rId3" action="ppaction://hlinksldjump"/>
          </p:cNvPr>
          <p:cNvSpPr/>
          <p:nvPr/>
        </p:nvSpPr>
        <p:spPr>
          <a:xfrm>
            <a:off x="1127050" y="946300"/>
            <a:ext cx="4167900" cy="56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11264900" y="6032500"/>
            <a:ext cx="571500" cy="591600"/>
          </a:xfrm>
          <a:prstGeom prst="actionButtonHom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" name="Google Shape;1293;p27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4" name="Google Shape;1294;p27">
            <a:hlinkClick r:id="rId4" action="ppaction://hlinksldjump"/>
          </p:cNvPr>
          <p:cNvSpPr/>
          <p:nvPr/>
        </p:nvSpPr>
        <p:spPr>
          <a:xfrm>
            <a:off x="786525" y="1619100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5" name="Google Shape;1295;p27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159B713-A2F3-4498-A311-06BA07A525B7}"/>
              </a:ext>
            </a:extLst>
          </p:cNvPr>
          <p:cNvSpPr txBox="1"/>
          <p:nvPr/>
        </p:nvSpPr>
        <p:spPr>
          <a:xfrm>
            <a:off x="1382725" y="2459696"/>
            <a:ext cx="1257300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Соперники-антонимы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6AA7A32-4613-40A2-A3AA-F9928ECFC3EE}"/>
              </a:ext>
            </a:extLst>
          </p:cNvPr>
          <p:cNvSpPr txBox="1"/>
          <p:nvPr/>
        </p:nvSpPr>
        <p:spPr>
          <a:xfrm>
            <a:off x="4737100" y="2479707"/>
            <a:ext cx="1295399" cy="90024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антонимы</a:t>
            </a: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E664C8A-57A9-483A-A82A-179D2AD76B74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p28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24DF7F6-C97B-4AF5-BB83-A97CC1B8AA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8300" y="1119450"/>
            <a:ext cx="8126050" cy="4346599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Соперники-антонимы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Антонимы – это слова, противоположные по смыслу.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лёгкий — тяжёлый, хорошо — плохо, начало — конец, до — после, подниматься — опускаться).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0EE7FA1-0DB9-4040-8D85-EBD893FAF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0701" y="3857060"/>
            <a:ext cx="1503200" cy="1479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p29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65D555B-42FC-4330-8EB7-DEE221B61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119450"/>
            <a:ext cx="7800300" cy="4230625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антонимы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4EDA355-5939-4403-B87C-915C9FDFB106}"/>
              </a:ext>
            </a:extLst>
          </p:cNvPr>
          <p:cNvSpPr txBox="1"/>
          <p:nvPr/>
        </p:nvSpPr>
        <p:spPr>
          <a:xfrm>
            <a:off x="3975100" y="1803219"/>
            <a:ext cx="316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слову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D52F583D-145A-4092-8D74-B40C3A37E840}"/>
              </a:ext>
            </a:extLst>
          </p:cNvPr>
          <p:cNvSpPr/>
          <p:nvPr/>
        </p:nvSpPr>
        <p:spPr>
          <a:xfrm>
            <a:off x="4382849" y="2427734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C8965B34-6F5E-45D6-870A-CBB475A9ED94}"/>
              </a:ext>
            </a:extLst>
          </p:cNvPr>
          <p:cNvSpPr/>
          <p:nvPr/>
        </p:nvSpPr>
        <p:spPr>
          <a:xfrm>
            <a:off x="4382849" y="3151583"/>
            <a:ext cx="218767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F6200190-3762-40F6-94E0-58B1CACDC7F8}"/>
              </a:ext>
            </a:extLst>
          </p:cNvPr>
          <p:cNvSpPr/>
          <p:nvPr/>
        </p:nvSpPr>
        <p:spPr>
          <a:xfrm>
            <a:off x="4382848" y="3845054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басня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7A005D5D-21F1-4D38-91BE-1653B54328E0}"/>
              </a:ext>
            </a:extLst>
          </p:cNvPr>
          <p:cNvSpPr/>
          <p:nvPr/>
        </p:nvSpPr>
        <p:spPr>
          <a:xfrm>
            <a:off x="4382849" y="4551028"/>
            <a:ext cx="218767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110D234-71D8-4A58-992B-61119BB6D926}"/>
              </a:ext>
            </a:extLst>
          </p:cNvPr>
          <p:cNvSpPr txBox="1"/>
          <p:nvPr/>
        </p:nvSpPr>
        <p:spPr>
          <a:xfrm>
            <a:off x="8102600" y="1803219"/>
            <a:ext cx="355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слову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08D04D96-63C5-4D4E-BCA8-593770A2BA69}"/>
              </a:ext>
            </a:extLst>
          </p:cNvPr>
          <p:cNvSpPr/>
          <p:nvPr/>
        </p:nvSpPr>
        <p:spPr>
          <a:xfrm>
            <a:off x="8969439" y="2427734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неправда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D0D52E5D-050A-4EB1-A652-25B5CBD3879B}"/>
              </a:ext>
            </a:extLst>
          </p:cNvPr>
          <p:cNvSpPr/>
          <p:nvPr/>
        </p:nvSpPr>
        <p:spPr>
          <a:xfrm>
            <a:off x="8969439" y="4551028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грусть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1BD0C969-5BE8-48A6-AA5C-FA01D93E00A0}"/>
              </a:ext>
            </a:extLst>
          </p:cNvPr>
          <p:cNvSpPr/>
          <p:nvPr/>
        </p:nvSpPr>
        <p:spPr>
          <a:xfrm>
            <a:off x="8969438" y="3845054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64B5127A-A6AA-48D3-B612-E233B66FB105}"/>
              </a:ext>
            </a:extLst>
          </p:cNvPr>
          <p:cNvSpPr/>
          <p:nvPr/>
        </p:nvSpPr>
        <p:spPr>
          <a:xfrm>
            <a:off x="8969439" y="3151583"/>
            <a:ext cx="218767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30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30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30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ACCACCF-BFAE-452F-8E0F-B2E6FF57DA22}"/>
              </a:ext>
            </a:extLst>
          </p:cNvPr>
          <p:cNvSpPr txBox="1"/>
          <p:nvPr/>
        </p:nvSpPr>
        <p:spPr>
          <a:xfrm>
            <a:off x="1358900" y="2645663"/>
            <a:ext cx="1270000" cy="6924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Близнецы омонимы</a:t>
            </a:r>
          </a:p>
          <a:p>
            <a:endParaRPr lang="ru-RU" sz="11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F160880-4F50-4E29-B91F-45DBEAF9A1C1}"/>
              </a:ext>
            </a:extLst>
          </p:cNvPr>
          <p:cNvSpPr txBox="1"/>
          <p:nvPr/>
        </p:nvSpPr>
        <p:spPr>
          <a:xfrm>
            <a:off x="4750450" y="2707218"/>
            <a:ext cx="1270000" cy="63094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пару</a:t>
            </a:r>
          </a:p>
          <a:p>
            <a:pPr algn="ctr"/>
            <a:endParaRPr lang="ru-RU" sz="1050" b="1" dirty="0" smtClean="0">
              <a:solidFill>
                <a:srgbClr val="FFFF00"/>
              </a:solidFill>
            </a:endParaRPr>
          </a:p>
          <a:p>
            <a:pPr algn="ctr"/>
            <a:endParaRPr lang="ru-RU" sz="1050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78CE1BA-AA35-4716-9254-6D926F3CF341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31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ECCD0E9-551C-4CD4-89CD-D46D62521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19450"/>
            <a:ext cx="8037150" cy="4346600"/>
          </a:xfrm>
        </p:spPr>
        <p:txBody>
          <a:bodyPr/>
          <a:lstStyle/>
          <a:p>
            <a:pPr marL="139700" lvl="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Близнецы-омонимы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Омонимы - это 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слова, которые произносятся и пишутся одинаково, но имеют совершенно разные лексические значения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0EE7FA1-0DB9-4040-8D85-EBD893FAF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311" y="3365500"/>
            <a:ext cx="2157259" cy="212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" name="Google Shape;1329;p32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3D5B38-7C74-4A47-BBE8-94DC0751E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020CDBE-C37B-4F00-B272-7C9AE4D86559}"/>
              </a:ext>
            </a:extLst>
          </p:cNvPr>
          <p:cNvSpPr txBox="1"/>
          <p:nvPr/>
        </p:nvSpPr>
        <p:spPr>
          <a:xfrm>
            <a:off x="4020162" y="3160338"/>
            <a:ext cx="43491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 огородное растение и кукла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48010BFC-50AA-4E4D-B953-0BDC2EA61BB7}"/>
              </a:ext>
            </a:extLst>
          </p:cNvPr>
          <p:cNvSpPr/>
          <p:nvPr/>
        </p:nvSpPr>
        <p:spPr>
          <a:xfrm>
            <a:off x="9856233" y="4774084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лайка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5F656C43-F9DA-4BC1-9C14-A54E430E8A12}"/>
              </a:ext>
            </a:extLst>
          </p:cNvPr>
          <p:cNvSpPr/>
          <p:nvPr/>
        </p:nvSpPr>
        <p:spPr>
          <a:xfrm>
            <a:off x="9856233" y="3565805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огурец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8B43AFD9-BF81-46A4-A6B2-6FEE5451B895}"/>
              </a:ext>
            </a:extLst>
          </p:cNvPr>
          <p:cNvSpPr/>
          <p:nvPr/>
        </p:nvSpPr>
        <p:spPr>
          <a:xfrm>
            <a:off x="9856232" y="4156559"/>
            <a:ext cx="1584961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астра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4E51A72F-623E-4604-890C-EA4CEB77007E}"/>
              </a:ext>
            </a:extLst>
          </p:cNvPr>
          <p:cNvSpPr/>
          <p:nvPr/>
        </p:nvSpPr>
        <p:spPr>
          <a:xfrm>
            <a:off x="9856233" y="2932586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петрушка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p33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6" name="Google Shape;1336;p33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7" name="Google Shape;1337;p33">
            <a:hlinkClick r:id="rId5" action="ppaction://hlinksldjump"/>
          </p:cNvPr>
          <p:cNvSpPr/>
          <p:nvPr/>
        </p:nvSpPr>
        <p:spPr>
          <a:xfrm>
            <a:off x="4300949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0EA4B52-4971-48C7-A57C-21253E31C582}"/>
              </a:ext>
            </a:extLst>
          </p:cNvPr>
          <p:cNvSpPr txBox="1"/>
          <p:nvPr/>
        </p:nvSpPr>
        <p:spPr>
          <a:xfrm>
            <a:off x="1505406" y="2621278"/>
            <a:ext cx="983793" cy="68480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Фразеологизмы</a:t>
            </a:r>
          </a:p>
          <a:p>
            <a:pPr algn="ctr"/>
            <a:endParaRPr lang="ru-RU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DB51520-DC75-44B9-A3CD-565C00F37BFF}"/>
              </a:ext>
            </a:extLst>
          </p:cNvPr>
          <p:cNvSpPr txBox="1"/>
          <p:nvPr/>
        </p:nvSpPr>
        <p:spPr>
          <a:xfrm>
            <a:off x="4902850" y="2621279"/>
            <a:ext cx="965199" cy="69249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</a:t>
            </a:r>
          </a:p>
          <a:p>
            <a:pPr algn="ctr"/>
            <a:endParaRPr lang="ru-RU" sz="1100" b="1" dirty="0">
              <a:solidFill>
                <a:srgbClr val="FFFF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C5852DE-EA81-4724-8DC7-B28C42A2933B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Google Shape;1343;p34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42;p34">
            <a:extLst>
              <a:ext uri="{FF2B5EF4-FFF2-40B4-BE49-F238E27FC236}">
                <a16:creationId xmlns:a16="http://schemas.microsoft.com/office/drawing/2014/main" xmlns="" id="{14CB48A9-CD91-4ED9-8017-EBEAC9610F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553" y="622075"/>
            <a:ext cx="8315425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Фразеологизмы</a:t>
            </a:r>
            <a:endParaRPr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EC9B90-B0A2-4809-AE56-E517D1DCC0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688" y="1806056"/>
            <a:ext cx="7800300" cy="3627300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обозначают эти фразеологизмы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61E5339-0073-4267-A535-453272786BCC}"/>
              </a:ext>
            </a:extLst>
          </p:cNvPr>
          <p:cNvSpPr txBox="1"/>
          <p:nvPr/>
        </p:nvSpPr>
        <p:spPr>
          <a:xfrm>
            <a:off x="1008430" y="2071364"/>
            <a:ext cx="2156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 улица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412AA09-C085-4C7A-B0AC-F0589E5FADF4}"/>
              </a:ext>
            </a:extLst>
          </p:cNvPr>
          <p:cNvSpPr/>
          <p:nvPr/>
        </p:nvSpPr>
        <p:spPr>
          <a:xfrm>
            <a:off x="762000" y="2720247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рядом, недалеко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CB47CB1A-F3C9-4716-BF0A-C958622CBBC6}"/>
              </a:ext>
            </a:extLst>
          </p:cNvPr>
          <p:cNvSpPr/>
          <p:nvPr/>
        </p:nvSpPr>
        <p:spPr>
          <a:xfrm>
            <a:off x="762000" y="3619706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далеко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20A0BF08-627E-4F73-9A98-E17A9BA9D9D4}"/>
              </a:ext>
            </a:extLst>
          </p:cNvPr>
          <p:cNvSpPr/>
          <p:nvPr/>
        </p:nvSpPr>
        <p:spPr>
          <a:xfrm>
            <a:off x="762000" y="4503124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Путь без задержек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D66B193-826C-49F6-B7F4-4C2FEA1CDF54}"/>
              </a:ext>
            </a:extLst>
          </p:cNvPr>
          <p:cNvSpPr txBox="1"/>
          <p:nvPr/>
        </p:nvSpPr>
        <p:spPr>
          <a:xfrm>
            <a:off x="3327400" y="2048249"/>
            <a:ext cx="238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тридевять земель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5BCAB3B1-5353-432E-AD74-93599D0BF946}"/>
              </a:ext>
            </a:extLst>
          </p:cNvPr>
          <p:cNvSpPr/>
          <p:nvPr/>
        </p:nvSpPr>
        <p:spPr>
          <a:xfrm>
            <a:off x="3498850" y="2717695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рядом, недалеко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F5C3E3B4-81DA-4CDA-B5AA-3DA8D994BFB4}"/>
              </a:ext>
            </a:extLst>
          </p:cNvPr>
          <p:cNvSpPr/>
          <p:nvPr/>
        </p:nvSpPr>
        <p:spPr>
          <a:xfrm>
            <a:off x="3498850" y="4503124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мало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F8A599C4-5705-43CD-9786-B15AC065B40F}"/>
              </a:ext>
            </a:extLst>
          </p:cNvPr>
          <p:cNvSpPr/>
          <p:nvPr/>
        </p:nvSpPr>
        <p:spPr>
          <a:xfrm>
            <a:off x="3498850" y="3619706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далеко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855A48D-AAA5-4D39-A698-1BCBDFAF2EA2}"/>
              </a:ext>
            </a:extLst>
          </p:cNvPr>
          <p:cNvSpPr txBox="1"/>
          <p:nvPr/>
        </p:nvSpPr>
        <p:spPr>
          <a:xfrm>
            <a:off x="6293320" y="2076595"/>
            <a:ext cx="2156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наплакал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52A9B56C-254C-48E8-B87E-A3ECCE65BDB5}"/>
              </a:ext>
            </a:extLst>
          </p:cNvPr>
          <p:cNvSpPr/>
          <p:nvPr/>
        </p:nvSpPr>
        <p:spPr>
          <a:xfrm>
            <a:off x="6405224" y="3619706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Выдумки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D2210E78-16AE-4765-BDD3-B5D747847C5E}"/>
              </a:ext>
            </a:extLst>
          </p:cNvPr>
          <p:cNvSpPr/>
          <p:nvPr/>
        </p:nvSpPr>
        <p:spPr>
          <a:xfrm>
            <a:off x="6405224" y="4503124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Ловко обмануть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BD12FA32-9869-4F06-A3A9-AD03975C5556}"/>
              </a:ext>
            </a:extLst>
          </p:cNvPr>
          <p:cNvSpPr/>
          <p:nvPr/>
        </p:nvSpPr>
        <p:spPr>
          <a:xfrm>
            <a:off x="6405224" y="2694580"/>
            <a:ext cx="204470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мало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Google Shape;1349;p35"/>
          <p:cNvSpPr txBox="1">
            <a:spLocks noGrp="1"/>
          </p:cNvSpPr>
          <p:nvPr>
            <p:ph type="title"/>
          </p:nvPr>
        </p:nvSpPr>
        <p:spPr>
          <a:xfrm>
            <a:off x="3741374" y="756475"/>
            <a:ext cx="7764825" cy="7635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означает? 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0" name="Google Shape;1350;p35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351;p35">
            <a:extLst>
              <a:ext uri="{FF2B5EF4-FFF2-40B4-BE49-F238E27FC236}">
                <a16:creationId xmlns:a16="http://schemas.microsoft.com/office/drawing/2014/main" xmlns="" id="{66E2334A-3191-458B-B2CD-315D1AEC5B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742050" y="1838750"/>
            <a:ext cx="7800300" cy="36273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Выбросить из головы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Светлая голова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снег на голову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Ходить на голове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головой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Внезапно, взять на себя ответственность, забыть, шалить, умный человек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0EE7FA1-0DB9-4040-8D85-EBD893FAF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0000" y="2163667"/>
            <a:ext cx="2281511" cy="22462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p36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7" name="Google Shape;1357;p36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8" name="Google Shape;1358;p36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0F670B9-879E-4916-BF3A-7BCB9B3DC820}"/>
              </a:ext>
            </a:extLst>
          </p:cNvPr>
          <p:cNvSpPr txBox="1"/>
          <p:nvPr/>
        </p:nvSpPr>
        <p:spPr>
          <a:xfrm>
            <a:off x="1384300" y="2621279"/>
            <a:ext cx="1320800" cy="63094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</a:t>
            </a:r>
          </a:p>
          <a:p>
            <a:endParaRPr lang="ru-RU" sz="1050" b="1" dirty="0"/>
          </a:p>
          <a:p>
            <a:endParaRPr lang="ru-RU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7DEE917-E8C2-47FC-B994-95561DEFBC7E}"/>
              </a:ext>
            </a:extLst>
          </p:cNvPr>
          <p:cNvSpPr txBox="1"/>
          <p:nvPr/>
        </p:nvSpPr>
        <p:spPr>
          <a:xfrm>
            <a:off x="4737100" y="2621279"/>
            <a:ext cx="1257300" cy="73866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EE529B0-B65B-4E11-8AAA-F1C6BC97F55A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9">
            <a:hlinkClick r:id="rId3" action="ppaction://hlinksldjump"/>
          </p:cNvPr>
          <p:cNvSpPr/>
          <p:nvPr/>
        </p:nvSpPr>
        <p:spPr>
          <a:xfrm>
            <a:off x="584775" y="448340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19">
            <a:hlinkClick r:id="rId4" action="ppaction://hlinksldjump"/>
          </p:cNvPr>
          <p:cNvSpPr/>
          <p:nvPr/>
        </p:nvSpPr>
        <p:spPr>
          <a:xfrm>
            <a:off x="1523975" y="448340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19">
            <a:hlinkClick r:id="rId5" action="ppaction://hlinksldjump"/>
          </p:cNvPr>
          <p:cNvSpPr/>
          <p:nvPr/>
        </p:nvSpPr>
        <p:spPr>
          <a:xfrm>
            <a:off x="584775" y="36682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6" name="Google Shape;1226;p19">
            <a:hlinkClick r:id="rId6" action="ppaction://hlinksldjump"/>
          </p:cNvPr>
          <p:cNvSpPr/>
          <p:nvPr/>
        </p:nvSpPr>
        <p:spPr>
          <a:xfrm>
            <a:off x="1523975" y="36682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7" name="Google Shape;1227;p19">
            <a:hlinkClick r:id="rId7" action="ppaction://hlinksldjump"/>
          </p:cNvPr>
          <p:cNvSpPr/>
          <p:nvPr/>
        </p:nvSpPr>
        <p:spPr>
          <a:xfrm>
            <a:off x="584775" y="29239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8" name="Google Shape;1228;p19">
            <a:hlinkClick r:id="rId8" action="ppaction://hlinksldjump"/>
          </p:cNvPr>
          <p:cNvSpPr/>
          <p:nvPr/>
        </p:nvSpPr>
        <p:spPr>
          <a:xfrm>
            <a:off x="1523975" y="29239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9" name="Google Shape;1229;p19">
            <a:hlinkClick r:id="rId9" action="ppaction://hlinksldjump"/>
          </p:cNvPr>
          <p:cNvSpPr/>
          <p:nvPr/>
        </p:nvSpPr>
        <p:spPr>
          <a:xfrm>
            <a:off x="584775" y="210880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9">
            <a:hlinkClick r:id="rId10" action="ppaction://hlinksldjump"/>
          </p:cNvPr>
          <p:cNvSpPr/>
          <p:nvPr/>
        </p:nvSpPr>
        <p:spPr>
          <a:xfrm>
            <a:off x="1523975" y="210880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1" name="Google Shape;1231;p19">
            <a:hlinkClick r:id="rId11" action="ppaction://hlinksldjump"/>
          </p:cNvPr>
          <p:cNvSpPr/>
          <p:nvPr/>
        </p:nvSpPr>
        <p:spPr>
          <a:xfrm>
            <a:off x="584775" y="12936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2" name="Google Shape;1232;p19">
            <a:hlinkClick r:id="rId12" action="ppaction://hlinksldjump"/>
          </p:cNvPr>
          <p:cNvSpPr/>
          <p:nvPr/>
        </p:nvSpPr>
        <p:spPr>
          <a:xfrm>
            <a:off x="1523975" y="1293650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p19">
            <a:hlinkClick r:id="rId13" action="ppaction://hlinksldjump"/>
          </p:cNvPr>
          <p:cNvSpPr/>
          <p:nvPr/>
        </p:nvSpPr>
        <p:spPr>
          <a:xfrm>
            <a:off x="469901" y="6098625"/>
            <a:ext cx="711200" cy="701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4" name="Google Shape;1234;p19">
            <a:hlinkClick r:id="rId14" action="ppaction://hlinksldjump"/>
          </p:cNvPr>
          <p:cNvSpPr/>
          <p:nvPr/>
        </p:nvSpPr>
        <p:spPr>
          <a:xfrm>
            <a:off x="1054425" y="5291013"/>
            <a:ext cx="701700" cy="701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520C5E-F408-4B89-9BED-61BC57ECFBA5}"/>
              </a:ext>
            </a:extLst>
          </p:cNvPr>
          <p:cNvSpPr txBox="1"/>
          <p:nvPr/>
        </p:nvSpPr>
        <p:spPr>
          <a:xfrm>
            <a:off x="3859428" y="758881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Первый этаж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62368DA-D9DD-4710-9047-549852BF6688}"/>
              </a:ext>
            </a:extLst>
          </p:cNvPr>
          <p:cNvSpPr txBox="1"/>
          <p:nvPr/>
        </p:nvSpPr>
        <p:spPr>
          <a:xfrm>
            <a:off x="3871620" y="1194816"/>
            <a:ext cx="3316580" cy="30777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Добро пожаловать!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EC95700-847C-4414-8B3A-1B983AC6544D}"/>
              </a:ext>
            </a:extLst>
          </p:cNvPr>
          <p:cNvSpPr txBox="1"/>
          <p:nvPr/>
        </p:nvSpPr>
        <p:spPr>
          <a:xfrm>
            <a:off x="3871620" y="1893034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Второй этаж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F697A4F-C42C-42ED-9471-95732665636F}"/>
              </a:ext>
            </a:extLst>
          </p:cNvPr>
          <p:cNvSpPr txBox="1"/>
          <p:nvPr/>
        </p:nvSpPr>
        <p:spPr>
          <a:xfrm>
            <a:off x="4419600" y="2406131"/>
            <a:ext cx="1822704" cy="2825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Лексическое значение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F6B25CD-666B-4097-B21E-C05EB0206CB8}"/>
              </a:ext>
            </a:extLst>
          </p:cNvPr>
          <p:cNvSpPr txBox="1"/>
          <p:nvPr/>
        </p:nvSpPr>
        <p:spPr>
          <a:xfrm>
            <a:off x="4425696" y="2631684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Узнай слово!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E6D1924-DB5D-41F6-A911-C736266A6F8B}"/>
              </a:ext>
            </a:extLst>
          </p:cNvPr>
          <p:cNvSpPr txBox="1"/>
          <p:nvPr/>
        </p:nvSpPr>
        <p:spPr>
          <a:xfrm>
            <a:off x="3871620" y="3027187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Третий этаж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2387685-F344-45B1-9F3D-6C5AB5510617}"/>
              </a:ext>
            </a:extLst>
          </p:cNvPr>
          <p:cNvSpPr txBox="1"/>
          <p:nvPr/>
        </p:nvSpPr>
        <p:spPr>
          <a:xfrm>
            <a:off x="4419600" y="3365742"/>
            <a:ext cx="18227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Друзья-синонимы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7B0496BC-E477-470F-8CA7-D4AB227FAC4C}"/>
              </a:ext>
            </a:extLst>
          </p:cNvPr>
          <p:cNvSpPr txBox="1"/>
          <p:nvPr/>
        </p:nvSpPr>
        <p:spPr>
          <a:xfrm>
            <a:off x="4419600" y="3642742"/>
            <a:ext cx="18227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Собери друзей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3595433-15D5-4DD3-A077-0E1494B8C493}"/>
              </a:ext>
            </a:extLst>
          </p:cNvPr>
          <p:cNvSpPr txBox="1"/>
          <p:nvPr/>
        </p:nvSpPr>
        <p:spPr>
          <a:xfrm>
            <a:off x="3859428" y="4184597"/>
            <a:ext cx="187081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Четвёртый этаж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1D2DAA4-4539-4929-9F19-D7AB5B0220ED}"/>
              </a:ext>
            </a:extLst>
          </p:cNvPr>
          <p:cNvSpPr txBox="1"/>
          <p:nvPr/>
        </p:nvSpPr>
        <p:spPr>
          <a:xfrm>
            <a:off x="4419600" y="4672873"/>
            <a:ext cx="18227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Соперники -антонимы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7F517F2-D73C-45A0-B12E-79AECDCC9DF5}"/>
              </a:ext>
            </a:extLst>
          </p:cNvPr>
          <p:cNvSpPr txBox="1"/>
          <p:nvPr/>
        </p:nvSpPr>
        <p:spPr>
          <a:xfrm>
            <a:off x="4425696" y="4910460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Найди антонимы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D99EF19A-6AD5-41BA-B2BF-0A06522CF0B0}"/>
              </a:ext>
            </a:extLst>
          </p:cNvPr>
          <p:cNvSpPr txBox="1"/>
          <p:nvPr/>
        </p:nvSpPr>
        <p:spPr>
          <a:xfrm>
            <a:off x="3859428" y="5291013"/>
            <a:ext cx="187081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</a:rPr>
              <a:t>Пятый этаж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BA6C92F2-87A0-4812-AA3F-6C49BF82B8FE}"/>
              </a:ext>
            </a:extLst>
          </p:cNvPr>
          <p:cNvSpPr txBox="1"/>
          <p:nvPr/>
        </p:nvSpPr>
        <p:spPr>
          <a:xfrm>
            <a:off x="4408068" y="5856901"/>
            <a:ext cx="1834236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Близнецы омонимы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D322D1A-75C8-40F8-B6C2-36FCA40442E3}"/>
              </a:ext>
            </a:extLst>
          </p:cNvPr>
          <p:cNvSpPr txBox="1"/>
          <p:nvPr/>
        </p:nvSpPr>
        <p:spPr>
          <a:xfrm>
            <a:off x="4414164" y="6082454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Найди пару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37397ED5-31DD-400A-A364-16E6A60041F0}"/>
              </a:ext>
            </a:extLst>
          </p:cNvPr>
          <p:cNvSpPr txBox="1"/>
          <p:nvPr/>
        </p:nvSpPr>
        <p:spPr>
          <a:xfrm>
            <a:off x="7974228" y="758881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Шестой этаж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37890D7-FA48-4DB2-AF25-9502D78FBF53}"/>
              </a:ext>
            </a:extLst>
          </p:cNvPr>
          <p:cNvSpPr txBox="1"/>
          <p:nvPr/>
        </p:nvSpPr>
        <p:spPr>
          <a:xfrm>
            <a:off x="8710549" y="1194816"/>
            <a:ext cx="18227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Фразеологизмы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9C70871-4990-402B-9684-0A4296B27C04}"/>
              </a:ext>
            </a:extLst>
          </p:cNvPr>
          <p:cNvSpPr txBox="1"/>
          <p:nvPr/>
        </p:nvSpPr>
        <p:spPr>
          <a:xfrm>
            <a:off x="8716645" y="1420369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Что означает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85A5D8D7-582C-4DB1-8B85-9D66E3502252}"/>
              </a:ext>
            </a:extLst>
          </p:cNvPr>
          <p:cNvSpPr txBox="1"/>
          <p:nvPr/>
        </p:nvSpPr>
        <p:spPr>
          <a:xfrm>
            <a:off x="7974228" y="1922921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Седьмой этаж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378279D-B0A7-4DA2-8C64-86E7CE03B18E}"/>
              </a:ext>
            </a:extLst>
          </p:cNvPr>
          <p:cNvSpPr txBox="1"/>
          <p:nvPr/>
        </p:nvSpPr>
        <p:spPr>
          <a:xfrm>
            <a:off x="8648293" y="2406131"/>
            <a:ext cx="1822705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Пословицы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BB717EA-855F-444A-9F39-78A5B0E74151}"/>
              </a:ext>
            </a:extLst>
          </p:cNvPr>
          <p:cNvSpPr txBox="1"/>
          <p:nvPr/>
        </p:nvSpPr>
        <p:spPr>
          <a:xfrm>
            <a:off x="8654390" y="2643876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Загадки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C6E72D9-7836-4C59-BD38-A4980DA170D0}"/>
              </a:ext>
            </a:extLst>
          </p:cNvPr>
          <p:cNvSpPr txBox="1"/>
          <p:nvPr/>
        </p:nvSpPr>
        <p:spPr>
          <a:xfrm>
            <a:off x="7974228" y="3038706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Восьмой этаж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A4A17B5-5355-4536-974C-7F4BADDDB34B}"/>
              </a:ext>
            </a:extLst>
          </p:cNvPr>
          <p:cNvSpPr txBox="1"/>
          <p:nvPr/>
        </p:nvSpPr>
        <p:spPr>
          <a:xfrm>
            <a:off x="8653095" y="3377260"/>
            <a:ext cx="22435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FFFF00"/>
                </a:solidFill>
              </a:rPr>
              <a:t>Устаревшие слова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DE17631-B98E-4FB6-ACF5-D801CA03488D}"/>
              </a:ext>
            </a:extLst>
          </p:cNvPr>
          <p:cNvSpPr txBox="1"/>
          <p:nvPr/>
        </p:nvSpPr>
        <p:spPr>
          <a:xfrm>
            <a:off x="8659190" y="3652765"/>
            <a:ext cx="2237409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Художественная </a:t>
            </a:r>
            <a:r>
              <a:rPr lang="ru-RU" sz="1200" dirty="0">
                <a:solidFill>
                  <a:srgbClr val="FFFF00"/>
                </a:solidFill>
              </a:rPr>
              <a:t>мастерская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84ECC58-7693-4AFF-9A4F-01A58CE1EB06}"/>
              </a:ext>
            </a:extLst>
          </p:cNvPr>
          <p:cNvSpPr txBox="1"/>
          <p:nvPr/>
        </p:nvSpPr>
        <p:spPr>
          <a:xfrm>
            <a:off x="7974228" y="4184597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Девятый этаж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9A526E68-E99D-4159-93D2-E62EF347E60A}"/>
              </a:ext>
            </a:extLst>
          </p:cNvPr>
          <p:cNvSpPr txBox="1"/>
          <p:nvPr/>
        </p:nvSpPr>
        <p:spPr>
          <a:xfrm>
            <a:off x="8648294" y="4672873"/>
            <a:ext cx="2121306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Узнай пословицу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54AD175-5EC9-4AEA-8632-96FBAAC68FA5}"/>
              </a:ext>
            </a:extLst>
          </p:cNvPr>
          <p:cNvSpPr txBox="1"/>
          <p:nvPr/>
        </p:nvSpPr>
        <p:spPr>
          <a:xfrm>
            <a:off x="8654390" y="4898426"/>
            <a:ext cx="2115210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Замени пословицу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CF5AA81-366A-4180-BB54-F6629A5A1E7C}"/>
              </a:ext>
            </a:extLst>
          </p:cNvPr>
          <p:cNvSpPr txBox="1"/>
          <p:nvPr/>
        </p:nvSpPr>
        <p:spPr>
          <a:xfrm>
            <a:off x="8211972" y="5317700"/>
            <a:ext cx="1687932" cy="33855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Десятый этаж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AC17AA3A-C9B2-4B24-A63D-983294AAAB88}"/>
              </a:ext>
            </a:extLst>
          </p:cNvPr>
          <p:cNvSpPr txBox="1"/>
          <p:nvPr/>
        </p:nvSpPr>
        <p:spPr>
          <a:xfrm>
            <a:off x="8741847" y="5856901"/>
            <a:ext cx="1822704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Ребусы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7C6143D4-15FF-404F-93A4-DE4D042417E8}"/>
              </a:ext>
            </a:extLst>
          </p:cNvPr>
          <p:cNvSpPr txBox="1"/>
          <p:nvPr/>
        </p:nvSpPr>
        <p:spPr>
          <a:xfrm>
            <a:off x="8747943" y="6082454"/>
            <a:ext cx="1816608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FFFF00"/>
                </a:solidFill>
              </a:rPr>
              <a:t>Подведение итогов</a:t>
            </a:r>
            <a:endParaRPr lang="ru-RU" sz="1200" dirty="0">
              <a:solidFill>
                <a:srgbClr val="FFFF00"/>
              </a:solidFill>
            </a:endParaRPr>
          </a:p>
        </p:txBody>
      </p:sp>
      <p:sp>
        <p:nvSpPr>
          <p:cNvPr id="45" name="Google Shape;1233;p19">
            <a:hlinkClick r:id="" action="ppaction://hlinkshowjump?jump=endshow"/>
          </p:cNvPr>
          <p:cNvSpPr/>
          <p:nvPr/>
        </p:nvSpPr>
        <p:spPr>
          <a:xfrm>
            <a:off x="1536676" y="6098625"/>
            <a:ext cx="711200" cy="701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37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63;p37">
            <a:extLst>
              <a:ext uri="{FF2B5EF4-FFF2-40B4-BE49-F238E27FC236}">
                <a16:creationId xmlns:a16="http://schemas.microsoft.com/office/drawing/2014/main" xmlns="" id="{6C70BB75-2587-4FD6-9664-AB14677D84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8883" y="914175"/>
            <a:ext cx="8218452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- народная мудрость</a:t>
            </a:r>
            <a:endParaRPr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2077CF0-C18A-4E8A-9107-CCBAEE954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38750"/>
            <a:ext cx="8113350" cy="3627300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пословицу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21FE994-BD54-4BC6-874E-F0361F94299D}"/>
              </a:ext>
            </a:extLst>
          </p:cNvPr>
          <p:cNvSpPr txBox="1"/>
          <p:nvPr/>
        </p:nvSpPr>
        <p:spPr>
          <a:xfrm>
            <a:off x="829171" y="2372775"/>
            <a:ext cx="2156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словах и так и сяк... 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F87E5AF-6677-4531-8D9B-ED94D65D2C7C}"/>
              </a:ext>
            </a:extLst>
          </p:cNvPr>
          <p:cNvSpPr/>
          <p:nvPr/>
        </p:nvSpPr>
        <p:spPr>
          <a:xfrm>
            <a:off x="508000" y="3309977"/>
            <a:ext cx="219195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скупа на дела.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E28499FE-9255-45F6-90FF-A1A926A298D5}"/>
              </a:ext>
            </a:extLst>
          </p:cNvPr>
          <p:cNvSpPr/>
          <p:nvPr/>
        </p:nvSpPr>
        <p:spPr>
          <a:xfrm>
            <a:off x="507999" y="4036315"/>
            <a:ext cx="219195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ни шагу вперед.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97A7A8FA-F333-4D56-B800-3BC55D48FDCE}"/>
              </a:ext>
            </a:extLst>
          </p:cNvPr>
          <p:cNvSpPr/>
          <p:nvPr/>
        </p:nvSpPr>
        <p:spPr>
          <a:xfrm>
            <a:off x="508001" y="4826212"/>
            <a:ext cx="219195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никак.</a:t>
            </a:r>
          </a:p>
          <a:p>
            <a:pPr algn="ctr"/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D7CD0EF-3ADD-4FFC-B20E-21DAE9FC593A}"/>
              </a:ext>
            </a:extLst>
          </p:cNvPr>
          <p:cNvSpPr txBox="1"/>
          <p:nvPr/>
        </p:nvSpPr>
        <p:spPr>
          <a:xfrm>
            <a:off x="3640771" y="2372775"/>
            <a:ext cx="2156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храбрись словом </a:t>
            </a:r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DF655199-291D-446D-A2A6-2ABCA063BDC3}"/>
              </a:ext>
            </a:extLst>
          </p:cNvPr>
          <p:cNvSpPr/>
          <p:nvPr/>
        </p:nvSpPr>
        <p:spPr>
          <a:xfrm>
            <a:off x="3392698" y="4869647"/>
            <a:ext cx="2177856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ни шагу вперед.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9FC40335-0334-494B-BDC4-97C286449B7D}"/>
              </a:ext>
            </a:extLst>
          </p:cNvPr>
          <p:cNvSpPr/>
          <p:nvPr/>
        </p:nvSpPr>
        <p:spPr>
          <a:xfrm>
            <a:off x="3378604" y="4036315"/>
            <a:ext cx="219195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никак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9CDA275F-4B19-49A1-AA97-3945D9F36A70}"/>
              </a:ext>
            </a:extLst>
          </p:cNvPr>
          <p:cNvSpPr/>
          <p:nvPr/>
        </p:nvSpPr>
        <p:spPr>
          <a:xfrm>
            <a:off x="3364509" y="3309977"/>
            <a:ext cx="2191951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делом.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B80D31C-AF1F-41F3-9E72-BDA8DAD12BA3}"/>
              </a:ext>
            </a:extLst>
          </p:cNvPr>
          <p:cNvSpPr txBox="1"/>
          <p:nvPr/>
        </p:nvSpPr>
        <p:spPr>
          <a:xfrm>
            <a:off x="6370731" y="2511274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Щедра на слова…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6B5AF8D0-0A44-4FF8-9A47-4AED4AFB1806}"/>
              </a:ext>
            </a:extLst>
          </p:cNvPr>
          <p:cNvSpPr/>
          <p:nvPr/>
        </p:nvSpPr>
        <p:spPr>
          <a:xfrm>
            <a:off x="6283629" y="4036315"/>
            <a:ext cx="216376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делом.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5D179FDC-4715-4578-A30A-79DEC700DDE7}"/>
              </a:ext>
            </a:extLst>
          </p:cNvPr>
          <p:cNvSpPr/>
          <p:nvPr/>
        </p:nvSpPr>
        <p:spPr>
          <a:xfrm>
            <a:off x="6283629" y="4869647"/>
            <a:ext cx="216376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деле никак.</a:t>
            </a:r>
          </a:p>
          <a:p>
            <a:pPr algn="ctr"/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DAB76686-1127-41BD-8814-5413B7F6EF7B}"/>
              </a:ext>
            </a:extLst>
          </p:cNvPr>
          <p:cNvSpPr/>
          <p:nvPr/>
        </p:nvSpPr>
        <p:spPr>
          <a:xfrm>
            <a:off x="6283629" y="3309977"/>
            <a:ext cx="2163762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скупа на дела.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Google Shape;1371;p38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CD2139-AA5A-4210-A1C3-A94BBF0DC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119450"/>
            <a:ext cx="7800300" cy="4230625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52A9A6E-EE2A-4055-B804-A3BF08C8E086}"/>
              </a:ext>
            </a:extLst>
          </p:cNvPr>
          <p:cNvSpPr txBox="1"/>
          <p:nvPr/>
        </p:nvSpPr>
        <p:spPr>
          <a:xfrm>
            <a:off x="4134456" y="1950713"/>
            <a:ext cx="2698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окон, без дверей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Полна горница людей.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129DA29D-4CFF-4599-BC8F-01BC95D1779D}"/>
              </a:ext>
            </a:extLst>
          </p:cNvPr>
          <p:cNvSpPr/>
          <p:nvPr/>
        </p:nvSpPr>
        <p:spPr>
          <a:xfrm>
            <a:off x="4134456" y="3042059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свекла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DA250B8E-8FF8-4A20-9BFD-3B33228F83D6}"/>
              </a:ext>
            </a:extLst>
          </p:cNvPr>
          <p:cNvSpPr/>
          <p:nvPr/>
        </p:nvSpPr>
        <p:spPr>
          <a:xfrm>
            <a:off x="4134456" y="3791359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54675F25-4076-4169-A85F-6CD061B2927F}"/>
              </a:ext>
            </a:extLst>
          </p:cNvPr>
          <p:cNvSpPr/>
          <p:nvPr/>
        </p:nvSpPr>
        <p:spPr>
          <a:xfrm>
            <a:off x="4134456" y="4614319"/>
            <a:ext cx="1584960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огурец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75164AE-0790-4A08-BBAC-790E6E46F23D}"/>
              </a:ext>
            </a:extLst>
          </p:cNvPr>
          <p:cNvSpPr txBox="1"/>
          <p:nvPr/>
        </p:nvSpPr>
        <p:spPr>
          <a:xfrm>
            <a:off x="8102600" y="1950713"/>
            <a:ext cx="3255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Семьдесят одёжек,</a:t>
            </a:r>
          </a:p>
          <a:p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все без застёжек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3A964D60-A609-43D6-8054-250266A37104}"/>
              </a:ext>
            </a:extLst>
          </p:cNvPr>
          <p:cNvSpPr/>
          <p:nvPr/>
        </p:nvSpPr>
        <p:spPr>
          <a:xfrm>
            <a:off x="9439420" y="4614319"/>
            <a:ext cx="1647097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чеснок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CD4C00B-701B-410A-A6F9-9C8741FD0404}"/>
              </a:ext>
            </a:extLst>
          </p:cNvPr>
          <p:cNvSpPr/>
          <p:nvPr/>
        </p:nvSpPr>
        <p:spPr>
          <a:xfrm>
            <a:off x="9439422" y="3791359"/>
            <a:ext cx="1647096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3E079EE4-E835-4E87-B89D-8CE9A1118584}"/>
              </a:ext>
            </a:extLst>
          </p:cNvPr>
          <p:cNvSpPr/>
          <p:nvPr/>
        </p:nvSpPr>
        <p:spPr>
          <a:xfrm>
            <a:off x="9439421" y="3042059"/>
            <a:ext cx="1647097" cy="54864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9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p39">
            <a:hlinkClick r:id="rId4" action="ppaction://hlinksldjump"/>
          </p:cNvPr>
          <p:cNvSpPr/>
          <p:nvPr/>
        </p:nvSpPr>
        <p:spPr>
          <a:xfrm>
            <a:off x="875425" y="1619100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9" name="Google Shape;1379;p39">
            <a:hlinkClick r:id="rId5" action="ppaction://hlinksldjump"/>
          </p:cNvPr>
          <p:cNvSpPr/>
          <p:nvPr/>
        </p:nvSpPr>
        <p:spPr>
          <a:xfrm>
            <a:off x="4326349" y="1664850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DAA574-7CF5-4E27-A971-B2E6B4F878E8}"/>
              </a:ext>
            </a:extLst>
          </p:cNvPr>
          <p:cNvSpPr txBox="1"/>
          <p:nvPr/>
        </p:nvSpPr>
        <p:spPr>
          <a:xfrm>
            <a:off x="1270000" y="2633266"/>
            <a:ext cx="1435100" cy="68480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Устаревшие слова</a:t>
            </a:r>
          </a:p>
          <a:p>
            <a:endParaRPr lang="ru-RU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6FC22D0-B5F3-4097-B5D6-69791682A516}"/>
              </a:ext>
            </a:extLst>
          </p:cNvPr>
          <p:cNvSpPr txBox="1"/>
          <p:nvPr/>
        </p:nvSpPr>
        <p:spPr>
          <a:xfrm>
            <a:off x="4584700" y="2633266"/>
            <a:ext cx="1562100" cy="68480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мастерская</a:t>
            </a:r>
            <a:endParaRPr lang="ru-RU" sz="1050" b="1" dirty="0" smtClean="0">
              <a:solidFill>
                <a:srgbClr val="FFFF00"/>
              </a:solidFill>
            </a:endParaRPr>
          </a:p>
          <a:p>
            <a:endParaRPr lang="ru-RU" sz="105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55D6A17-3D01-4EEC-B635-A38D6CF0447D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p40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84;p40">
            <a:extLst>
              <a:ext uri="{FF2B5EF4-FFF2-40B4-BE49-F238E27FC236}">
                <a16:creationId xmlns:a16="http://schemas.microsoft.com/office/drawing/2014/main" xmlns="" id="{410DA3FD-3149-4472-B3E3-1E0129EFBA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93899" y="825275"/>
            <a:ext cx="7751601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Устаревшие слова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6460CD5-3C9C-49E2-A1BF-E784CDCA41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обозначает слово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822FDBD-8E58-4CA0-A28D-3BB313B4C9EE}"/>
              </a:ext>
            </a:extLst>
          </p:cNvPr>
          <p:cNvSpPr txBox="1"/>
          <p:nvPr/>
        </p:nvSpPr>
        <p:spPr>
          <a:xfrm>
            <a:off x="810451" y="2268780"/>
            <a:ext cx="2156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ямщик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0A147A26-6D2D-4F37-891F-D0184622D8C3}"/>
              </a:ext>
            </a:extLst>
          </p:cNvPr>
          <p:cNvSpPr/>
          <p:nvPr/>
        </p:nvSpPr>
        <p:spPr>
          <a:xfrm>
            <a:off x="810451" y="2915111"/>
            <a:ext cx="2156604" cy="662078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торговец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071CA2AF-3D90-441A-9A94-26BDE7375E7C}"/>
              </a:ext>
            </a:extLst>
          </p:cNvPr>
          <p:cNvSpPr/>
          <p:nvPr/>
        </p:nvSpPr>
        <p:spPr>
          <a:xfrm>
            <a:off x="810451" y="3650138"/>
            <a:ext cx="2156604" cy="727883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почтальон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44DAC80C-DA6C-4E1D-B212-0A6556AF03AC}"/>
              </a:ext>
            </a:extLst>
          </p:cNvPr>
          <p:cNvSpPr/>
          <p:nvPr/>
        </p:nvSpPr>
        <p:spPr>
          <a:xfrm>
            <a:off x="810451" y="4411112"/>
            <a:ext cx="2156604" cy="908072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кучер на ямских, почтовых лошадях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B926DD9-6369-4DA3-BBA8-D6665AE2EC28}"/>
              </a:ext>
            </a:extLst>
          </p:cNvPr>
          <p:cNvSpPr txBox="1"/>
          <p:nvPr/>
        </p:nvSpPr>
        <p:spPr>
          <a:xfrm>
            <a:off x="3447053" y="2520104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облучок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08FAE6D6-4339-4EC3-A4A1-4B1128693911}"/>
              </a:ext>
            </a:extLst>
          </p:cNvPr>
          <p:cNvSpPr/>
          <p:nvPr/>
        </p:nvSpPr>
        <p:spPr>
          <a:xfrm>
            <a:off x="3619500" y="2941722"/>
            <a:ext cx="2156604" cy="650506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каблук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4C0F11C2-66C7-49B8-91A4-D9E093AF3196}"/>
              </a:ext>
            </a:extLst>
          </p:cNvPr>
          <p:cNvSpPr/>
          <p:nvPr/>
        </p:nvSpPr>
        <p:spPr>
          <a:xfrm>
            <a:off x="3619500" y="4599388"/>
            <a:ext cx="2156604" cy="797984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одежды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FEC75358-029F-48A4-8994-D082695306C8}"/>
              </a:ext>
            </a:extLst>
          </p:cNvPr>
          <p:cNvSpPr/>
          <p:nvPr/>
        </p:nvSpPr>
        <p:spPr>
          <a:xfrm>
            <a:off x="3619500" y="3648859"/>
            <a:ext cx="2156604" cy="944011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сиденье для кучера в передней части повозки.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D97D876-2A89-4094-AA4A-C076CD076AD2}"/>
              </a:ext>
            </a:extLst>
          </p:cNvPr>
          <p:cNvSpPr txBox="1"/>
          <p:nvPr/>
        </p:nvSpPr>
        <p:spPr>
          <a:xfrm>
            <a:off x="6169152" y="2513940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кибитка</a:t>
            </a:r>
            <a:endParaRPr lang="ru-RU" sz="1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3697D3A8-7390-4068-86FF-85EFFAF500AA}"/>
              </a:ext>
            </a:extLst>
          </p:cNvPr>
          <p:cNvSpPr/>
          <p:nvPr/>
        </p:nvSpPr>
        <p:spPr>
          <a:xfrm>
            <a:off x="6400800" y="3648858"/>
            <a:ext cx="2019300" cy="944011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верхняя одежда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2845D461-092E-4C4E-8072-D2CA882A7C94}"/>
              </a:ext>
            </a:extLst>
          </p:cNvPr>
          <p:cNvSpPr/>
          <p:nvPr/>
        </p:nvSpPr>
        <p:spPr>
          <a:xfrm>
            <a:off x="6400800" y="4578573"/>
            <a:ext cx="2019300" cy="740611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дверь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E4C1D6D4-383F-4F10-B85C-B6E124D21280}"/>
              </a:ext>
            </a:extLst>
          </p:cNvPr>
          <p:cNvSpPr/>
          <p:nvPr/>
        </p:nvSpPr>
        <p:spPr>
          <a:xfrm>
            <a:off x="6400800" y="2926684"/>
            <a:ext cx="2019300" cy="650506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крытый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экипаж, повозка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7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p41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91;p41">
            <a:extLst>
              <a:ext uri="{FF2B5EF4-FFF2-40B4-BE49-F238E27FC236}">
                <a16:creationId xmlns:a16="http://schemas.microsoft.com/office/drawing/2014/main" xmlns="" id="{4405C32E-5BAD-42C7-9D84-D48E42E46E1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73500" y="756475"/>
            <a:ext cx="7746999" cy="763500"/>
          </a:xfrm>
          <a:prstGeom prst="rect">
            <a:avLst/>
          </a:prstGeom>
          <a:solidFill>
            <a:srgbClr val="E9BDFF"/>
          </a:solidFill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мастерская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54B2A29-FF11-4147-A80B-F9E508710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Снега пушистые взрывая,</a:t>
            </a:r>
          </a:p>
          <a:p>
            <a:pPr marL="139700" indent="0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Летит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кибитка удалая.</a:t>
            </a:r>
          </a:p>
          <a:p>
            <a:pPr marL="139700" indent="0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Ямщик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сидит на облучке</a:t>
            </a:r>
          </a:p>
          <a:p>
            <a:pPr marL="139700" indent="0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тулупе, в красном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кушачке.</a:t>
            </a:r>
          </a:p>
          <a:p>
            <a:pPr marL="139700" indent="0"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А.С.Пушкин</a:t>
            </a: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9700" indent="0"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800" b="1" u="sng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создать </a:t>
            </a:r>
            <a:r>
              <a:rPr lang="ru-RU" sz="2800" b="1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иллюстрацию</a:t>
            </a:r>
            <a:endParaRPr lang="ru-RU" sz="2800" b="1" u="sng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p42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42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0" name="Google Shape;1400;p42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9050426-4A4A-4689-8C24-11771B83C945}"/>
              </a:ext>
            </a:extLst>
          </p:cNvPr>
          <p:cNvSpPr txBox="1"/>
          <p:nvPr/>
        </p:nvSpPr>
        <p:spPr>
          <a:xfrm>
            <a:off x="1295400" y="2664092"/>
            <a:ext cx="1358899" cy="63094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</a:t>
            </a:r>
          </a:p>
          <a:p>
            <a:endParaRPr lang="ru-RU" sz="1050" b="1" dirty="0" smtClean="0"/>
          </a:p>
          <a:p>
            <a:endParaRPr lang="ru-RU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27C07E1-5D20-4B85-966A-FEA3D3EAAB14}"/>
              </a:ext>
            </a:extLst>
          </p:cNvPr>
          <p:cNvSpPr txBox="1"/>
          <p:nvPr/>
        </p:nvSpPr>
        <p:spPr>
          <a:xfrm>
            <a:off x="4775850" y="2717953"/>
            <a:ext cx="1219200" cy="63094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</a:t>
            </a:r>
          </a:p>
          <a:p>
            <a:endParaRPr lang="ru-RU" sz="1050" b="1" dirty="0"/>
          </a:p>
          <a:p>
            <a:endParaRPr lang="ru-RU" sz="105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ECF732-F384-494E-AC4D-757E5B81DFB3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Google Shape;1406;p43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405;p43">
            <a:extLst>
              <a:ext uri="{FF2B5EF4-FFF2-40B4-BE49-F238E27FC236}">
                <a16:creationId xmlns:a16="http://schemas.microsoft.com/office/drawing/2014/main" xmlns="" id="{0495A35D-0ADC-416A-BBE8-C771ECE6C5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60400" y="457200"/>
            <a:ext cx="7835900" cy="113157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Китайская пословица, близкая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значению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BDC7A14-18EE-4D06-BC78-E63165C68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5612" y="1927650"/>
            <a:ext cx="7800300" cy="3627300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 схватить двух угрей двумя руками.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1AD40E84-0574-42AB-86B6-713FD9CAA0BA}"/>
              </a:ext>
            </a:extLst>
          </p:cNvPr>
          <p:cNvSpPr/>
          <p:nvPr/>
        </p:nvSpPr>
        <p:spPr>
          <a:xfrm>
            <a:off x="1587500" y="3632200"/>
            <a:ext cx="6126324" cy="71171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слишком спешит – позже справляется с делом.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FC65B028-E256-4233-A17B-07B9B35548BD}"/>
              </a:ext>
            </a:extLst>
          </p:cNvPr>
          <p:cNvSpPr/>
          <p:nvPr/>
        </p:nvSpPr>
        <p:spPr>
          <a:xfrm>
            <a:off x="1587500" y="4584700"/>
            <a:ext cx="6126324" cy="63500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двумя зайцами погонишься, ни одного не поймаешь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" name="Google Shape;1413;p44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412;p44">
            <a:extLst>
              <a:ext uri="{FF2B5EF4-FFF2-40B4-BE49-F238E27FC236}">
                <a16:creationId xmlns:a16="http://schemas.microsoft.com/office/drawing/2014/main" xmlns="" id="{3CABD807-4991-4EB1-8633-F5F15EB26C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41374" y="393700"/>
            <a:ext cx="8170209" cy="1126275"/>
          </a:xfrm>
          <a:prstGeom prst="rect">
            <a:avLst/>
          </a:prstGeom>
          <a:solidFill>
            <a:srgbClr val="E9BDFF"/>
          </a:solidFill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пословица, близкая по значению </a:t>
            </a: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китайской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C5D9854-A70B-4559-995E-64A01738A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893715"/>
            <a:ext cx="7800300" cy="384668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до Киева доведет. 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B13255A4-B952-48BD-8929-9DB749E5E6C3}"/>
              </a:ext>
            </a:extLst>
          </p:cNvPr>
          <p:cNvSpPr/>
          <p:nvPr/>
        </p:nvSpPr>
        <p:spPr>
          <a:xfrm>
            <a:off x="4594363" y="3555747"/>
            <a:ext cx="6480037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слишком спешит – позже справляется с делом.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A0FC68DC-397D-4CB0-A570-0D9249657BD9}"/>
              </a:ext>
            </a:extLst>
          </p:cNvPr>
          <p:cNvSpPr/>
          <p:nvPr/>
        </p:nvSpPr>
        <p:spPr>
          <a:xfrm>
            <a:off x="4594362" y="4167844"/>
            <a:ext cx="6480037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 не заблудится, кто спрашивает.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p45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45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45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83F9ADD-83B4-48B2-9D38-EBAAABBA92ED}"/>
              </a:ext>
            </a:extLst>
          </p:cNvPr>
          <p:cNvSpPr txBox="1"/>
          <p:nvPr/>
        </p:nvSpPr>
        <p:spPr>
          <a:xfrm>
            <a:off x="1505406" y="2621279"/>
            <a:ext cx="1009193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</a:p>
          <a:p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AE6B1A3-CE13-4B25-9271-A0649872BA82}"/>
              </a:ext>
            </a:extLst>
          </p:cNvPr>
          <p:cNvSpPr txBox="1"/>
          <p:nvPr/>
        </p:nvSpPr>
        <p:spPr>
          <a:xfrm>
            <a:off x="4826000" y="2621279"/>
            <a:ext cx="109220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 </a:t>
            </a:r>
            <a:r>
              <a:rPr lang="ru-RU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квеста</a:t>
            </a:r>
            <a:endParaRPr lang="ru-RU" sz="105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8EB7779-6EEB-499C-82C1-410C9293B0E9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p46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426;p46">
            <a:extLst>
              <a:ext uri="{FF2B5EF4-FFF2-40B4-BE49-F238E27FC236}">
                <a16:creationId xmlns:a16="http://schemas.microsoft.com/office/drawing/2014/main" xmlns="" id="{842528B5-FC44-47AA-B47D-58F2013C43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3025" y="825275"/>
            <a:ext cx="7885175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lvl="0"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356E02C-3FDD-4664-AE6C-51808C94BB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CDDBA80-6874-4143-A3FF-07637981309A}"/>
              </a:ext>
            </a:extLst>
          </p:cNvPr>
          <p:cNvSpPr txBox="1"/>
          <p:nvPr/>
        </p:nvSpPr>
        <p:spPr>
          <a:xfrm>
            <a:off x="1207199" y="1950713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1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DEB64576-9E2C-4538-A648-F469BB6F91F6}"/>
              </a:ext>
            </a:extLst>
          </p:cNvPr>
          <p:cNvSpPr/>
          <p:nvPr/>
        </p:nvSpPr>
        <p:spPr>
          <a:xfrm>
            <a:off x="1207199" y="4169666"/>
            <a:ext cx="1522823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замок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FA716DAA-6FC4-4979-B76F-0B8E2E73BDEA}"/>
              </a:ext>
            </a:extLst>
          </p:cNvPr>
          <p:cNvSpPr/>
          <p:nvPr/>
        </p:nvSpPr>
        <p:spPr>
          <a:xfrm>
            <a:off x="1207199" y="4801828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заноза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607E691-01BC-424B-AB8C-A45998A7CBDA}"/>
              </a:ext>
            </a:extLst>
          </p:cNvPr>
          <p:cNvSpPr txBox="1"/>
          <p:nvPr/>
        </p:nvSpPr>
        <p:spPr>
          <a:xfrm>
            <a:off x="3732977" y="1950713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2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D53F2136-081E-4710-AB41-01C19F866E99}"/>
              </a:ext>
            </a:extLst>
          </p:cNvPr>
          <p:cNvSpPr/>
          <p:nvPr/>
        </p:nvSpPr>
        <p:spPr>
          <a:xfrm>
            <a:off x="3647633" y="4801828"/>
            <a:ext cx="1584959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447C39BD-1B59-4AD5-A4E2-4B45B0642933}"/>
              </a:ext>
            </a:extLst>
          </p:cNvPr>
          <p:cNvSpPr/>
          <p:nvPr/>
        </p:nvSpPr>
        <p:spPr>
          <a:xfrm>
            <a:off x="3647633" y="4171443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карась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BE14F7B-88C8-45C2-9377-DDDEB192325C}"/>
              </a:ext>
            </a:extLst>
          </p:cNvPr>
          <p:cNvSpPr txBox="1"/>
          <p:nvPr/>
        </p:nvSpPr>
        <p:spPr>
          <a:xfrm>
            <a:off x="6429952" y="1979059"/>
            <a:ext cx="215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3</a:t>
            </a: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31148126-7507-4573-A9E4-006A14315DCE}"/>
              </a:ext>
            </a:extLst>
          </p:cNvPr>
          <p:cNvSpPr/>
          <p:nvPr/>
        </p:nvSpPr>
        <p:spPr>
          <a:xfrm>
            <a:off x="6715774" y="4801828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умница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A823D842-7BE4-443C-A9A0-B1A7F03D5F9B}"/>
              </a:ext>
            </a:extLst>
          </p:cNvPr>
          <p:cNvSpPr/>
          <p:nvPr/>
        </p:nvSpPr>
        <p:spPr>
          <a:xfrm>
            <a:off x="6715774" y="4122577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760" y="1979059"/>
            <a:ext cx="2171700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6520" y="2044478"/>
            <a:ext cx="2251458" cy="1563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5067" y="1979059"/>
            <a:ext cx="2195667" cy="164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  <p:bldP spid="18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20"/>
          <p:cNvSpPr txBox="1">
            <a:spLocks noGrp="1"/>
          </p:cNvSpPr>
          <p:nvPr>
            <p:ph type="title"/>
          </p:nvPr>
        </p:nvSpPr>
        <p:spPr>
          <a:xfrm>
            <a:off x="634999" y="1261050"/>
            <a:ext cx="6339075" cy="2861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попадем в Дом Знаний и узнаем тайны «золотого» русского языка. </a:t>
            </a:r>
            <a:b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Начинать прогулку можно с любого этажа. Для перехода на другой этаж вы можете воспользоваться лифтом.</a:t>
            </a:r>
            <a:b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dirty="0"/>
          </a:p>
        </p:txBody>
      </p:sp>
      <p:sp>
        <p:nvSpPr>
          <p:cNvPr id="1240" name="Google Shape;1240;p20"/>
          <p:cNvSpPr txBox="1">
            <a:spLocks noGrp="1"/>
          </p:cNvSpPr>
          <p:nvPr>
            <p:ph type="body" idx="1"/>
          </p:nvPr>
        </p:nvSpPr>
        <p:spPr>
          <a:xfrm>
            <a:off x="647700" y="4122450"/>
            <a:ext cx="6337299" cy="97782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Удачи!</a:t>
            </a:r>
          </a:p>
        </p:txBody>
      </p:sp>
      <p:sp>
        <p:nvSpPr>
          <p:cNvPr id="1241" name="Google Shape;1241;p20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C009002-9C18-48C5-A98E-88719E51C566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" name="Google Shape;1434;p47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48CF968-9925-47B2-837E-EB65AD4D80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119450"/>
            <a:ext cx="7800300" cy="4544750"/>
          </a:xfrm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прошли увлекательный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теме «Слово в языке и речи».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умницы!</a:t>
            </a:r>
          </a:p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вам в дальнейшем изучении «золотого» русского языка.</a:t>
            </a:r>
          </a:p>
          <a:p>
            <a:pPr marL="139700" indent="0" algn="ctr">
              <a:buNone/>
            </a:pP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5173" y="4174965"/>
            <a:ext cx="1462028" cy="1439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Google Shape;1440;p48"/>
          <p:cNvSpPr txBox="1">
            <a:spLocks noGrp="1"/>
          </p:cNvSpPr>
          <p:nvPr>
            <p:ph type="title"/>
          </p:nvPr>
        </p:nvSpPr>
        <p:spPr>
          <a:xfrm>
            <a:off x="6502401" y="2108200"/>
            <a:ext cx="5067300" cy="3022599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создан </a:t>
            </a:r>
            <a:r>
              <a:rPr lang="en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SlidesMania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/>
                <a:ea typeface="Calibri"/>
                <a:cs typeface="Times New Roman"/>
                <a:hlinkClick r:id="rId3"/>
              </a:rPr>
              <a:t>Сова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0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  <a:hlinkClick r:id="rId4"/>
              </a:rPr>
              <a:t>Ребус 1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  <a:hlinkClick r:id="rId5"/>
              </a:rPr>
              <a:t>Ребус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2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  <a:hlinkClick r:id="rId6"/>
              </a:rPr>
              <a:t>Ребус 3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</a:t>
            </a:r>
            <a:b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  <a:hlinkClick r:id="rId7"/>
              </a:rPr>
              <a:t>МК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</a:t>
            </a:r>
            <a:b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«Малые жанры </a:t>
            </a:r>
            <a:r>
              <a:rPr lang="ru-RU" sz="2000" dirty="0" err="1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руссккго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фольклора» </a:t>
            </a:r>
            <a:r>
              <a:rPr lang="ru-RU" sz="2000" dirty="0" err="1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Б.Морохин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, </a:t>
            </a:r>
            <a:r>
              <a:rPr lang="ru-RU" sz="2000" dirty="0" err="1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изд.М.»Высшая</a:t>
            </a: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> школа»,1979</a:t>
            </a:r>
            <a:b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 smtClean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rgbClr val="7030A0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endParaRPr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1" name="Google Shape;1441;p48"/>
          <p:cNvSpPr txBox="1">
            <a:spLocks noGrp="1"/>
          </p:cNvSpPr>
          <p:nvPr>
            <p:ph type="subTitle" idx="1"/>
          </p:nvPr>
        </p:nvSpPr>
        <p:spPr>
          <a:xfrm>
            <a:off x="6715725" y="1291075"/>
            <a:ext cx="44727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42" name="Google Shape;1442;p48">
            <a:hlinkClick r:id="rId8" action="ppaction://hlinksldjump"/>
          </p:cNvPr>
          <p:cNvSpPr/>
          <p:nvPr/>
        </p:nvSpPr>
        <p:spPr>
          <a:xfrm>
            <a:off x="1127050" y="946300"/>
            <a:ext cx="4167900" cy="56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" name="Google Shape;1246;p21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7" name="Google Shape;1247;p21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8" name="Google Shape;1248;p21">
            <a:hlinkClick r:id="rId5" action="ppaction://hlinksldjump"/>
          </p:cNvPr>
          <p:cNvSpPr/>
          <p:nvPr/>
        </p:nvSpPr>
        <p:spPr>
          <a:xfrm>
            <a:off x="4249500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EE4CEDC-9EAB-4116-AD94-CAF4245E6B68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E566F44-E8AF-4CA7-B65D-5BD32B6D235D}"/>
              </a:ext>
            </a:extLst>
          </p:cNvPr>
          <p:cNvSpPr txBox="1"/>
          <p:nvPr/>
        </p:nvSpPr>
        <p:spPr>
          <a:xfrm>
            <a:off x="1409700" y="2622622"/>
            <a:ext cx="1231900" cy="73866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Лексическое значение</a:t>
            </a:r>
          </a:p>
          <a:p>
            <a:pPr algn="ctr"/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43EFA5C-A998-4AA7-A4E6-5FB2D2F91EE0}"/>
              </a:ext>
            </a:extLst>
          </p:cNvPr>
          <p:cNvSpPr txBox="1"/>
          <p:nvPr/>
        </p:nvSpPr>
        <p:spPr>
          <a:xfrm>
            <a:off x="4718700" y="2676483"/>
            <a:ext cx="1333500" cy="684803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Узнай слово</a:t>
            </a:r>
          </a:p>
          <a:p>
            <a:pPr algn="ctr"/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p22"/>
          <p:cNvSpPr txBox="1">
            <a:spLocks noGrp="1"/>
          </p:cNvSpPr>
          <p:nvPr>
            <p:ph type="title"/>
          </p:nvPr>
        </p:nvSpPr>
        <p:spPr>
          <a:xfrm>
            <a:off x="693900" y="825275"/>
            <a:ext cx="7800300" cy="7635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 w="76200">
            <a:solidFill>
              <a:srgbClr val="FFFF00"/>
            </a:solidFill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Лексическое значение слова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7" name="Google Shape;1257;p22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58" name="Google Shape;125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62500" y="5139947"/>
            <a:ext cx="1969099" cy="114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22"/>
          <p:cNvSpPr txBox="1">
            <a:spLocks noGrp="1"/>
          </p:cNvSpPr>
          <p:nvPr>
            <p:ph type="body" idx="1"/>
          </p:nvPr>
        </p:nvSpPr>
        <p:spPr>
          <a:xfrm>
            <a:off x="693900" y="1707300"/>
            <a:ext cx="7800300" cy="3627300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 w="76200">
            <a:solidFill>
              <a:srgbClr val="FFFF00"/>
            </a:solidFill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обозначает слово, является его лексическим значением. Лексическое значение слова можно определить по толковому словарю.</a:t>
            </a:r>
          </a:p>
          <a:p>
            <a:pPr marL="0" lvl="0" indent="0">
              <a:buNone/>
            </a:pPr>
            <a:endParaRPr dirty="0">
              <a:solidFill>
                <a:schemeClr val="hlink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500" y="3429000"/>
            <a:ext cx="1845377" cy="18168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23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256;p22">
            <a:extLst>
              <a:ext uri="{FF2B5EF4-FFF2-40B4-BE49-F238E27FC236}">
                <a16:creationId xmlns:a16="http://schemas.microsoft.com/office/drawing/2014/main" xmlns="" id="{70CA10E7-44CC-40D5-8014-7FAD26E9AC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75088" y="709613"/>
            <a:ext cx="7799387" cy="763587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 w="38100">
            <a:solidFill>
              <a:srgbClr val="FFFF00"/>
            </a:solidFill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Узнай слово!</a:t>
            </a:r>
            <a:endParaRPr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4766043-CDBD-4786-B401-408290EB7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722774"/>
            <a:ext cx="7800300" cy="3954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4F67155-88F9-4DB1-B0FA-F5CFA29918D1}"/>
              </a:ext>
            </a:extLst>
          </p:cNvPr>
          <p:cNvSpPr txBox="1"/>
          <p:nvPr/>
        </p:nvSpPr>
        <p:spPr>
          <a:xfrm>
            <a:off x="3848100" y="1722482"/>
            <a:ext cx="3746500" cy="1015663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отличающийся своей храбростью, доблестью, и совершающий подвиги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E08310C-3001-4272-AB47-8DAF32812FA0}"/>
              </a:ext>
            </a:extLst>
          </p:cNvPr>
          <p:cNvSpPr/>
          <p:nvPr/>
        </p:nvSpPr>
        <p:spPr>
          <a:xfrm>
            <a:off x="4076699" y="3002375"/>
            <a:ext cx="2027063" cy="54864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7AF61A03-F137-49CB-8A29-EE3EE75900B0}"/>
              </a:ext>
            </a:extLst>
          </p:cNvPr>
          <p:cNvSpPr/>
          <p:nvPr/>
        </p:nvSpPr>
        <p:spPr>
          <a:xfrm>
            <a:off x="4076700" y="3671571"/>
            <a:ext cx="2027063" cy="54864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грибник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927AAACC-A212-4127-8FC8-FF1E3AFAFCCA}"/>
              </a:ext>
            </a:extLst>
          </p:cNvPr>
          <p:cNvSpPr/>
          <p:nvPr/>
        </p:nvSpPr>
        <p:spPr>
          <a:xfrm>
            <a:off x="4076700" y="4349860"/>
            <a:ext cx="2027063" cy="54864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2F013CE8-D2D6-42E7-975A-3765E0F8C5E8}"/>
              </a:ext>
            </a:extLst>
          </p:cNvPr>
          <p:cNvSpPr/>
          <p:nvPr/>
        </p:nvSpPr>
        <p:spPr>
          <a:xfrm>
            <a:off x="4076700" y="5085300"/>
            <a:ext cx="2027063" cy="548640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A217685-BC45-4DE9-AB82-259B8273A4FC}"/>
              </a:ext>
            </a:extLst>
          </p:cNvPr>
          <p:cNvSpPr txBox="1"/>
          <p:nvPr/>
        </p:nvSpPr>
        <p:spPr>
          <a:xfrm>
            <a:off x="8153400" y="1768648"/>
            <a:ext cx="3530600" cy="984885"/>
          </a:xfrm>
          <a:prstGeom prst="rect">
            <a:avLst/>
          </a:prstGeom>
          <a:pattFill prst="pct5">
            <a:fgClr>
              <a:srgbClr val="FFFF00"/>
            </a:fgClr>
            <a:bgClr>
              <a:srgbClr val="92D050"/>
            </a:bgClr>
          </a:pattFill>
          <a:ln w="381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горизонта, где заходит солнце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10904619-CA2B-410C-AF37-BF7570C5FF99}"/>
              </a:ext>
            </a:extLst>
          </p:cNvPr>
          <p:cNvSpPr/>
          <p:nvPr/>
        </p:nvSpPr>
        <p:spPr>
          <a:xfrm>
            <a:off x="9401536" y="3002375"/>
            <a:ext cx="2156604" cy="548640"/>
          </a:xfrm>
          <a:prstGeom prst="roundRect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3240DCBD-EF3D-4380-B6F3-F53776925599}"/>
              </a:ext>
            </a:extLst>
          </p:cNvPr>
          <p:cNvSpPr/>
          <p:nvPr/>
        </p:nvSpPr>
        <p:spPr>
          <a:xfrm>
            <a:off x="9429274" y="5085300"/>
            <a:ext cx="2156604" cy="548640"/>
          </a:xfrm>
          <a:prstGeom prst="roundRect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восток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CBE395B3-3128-4D20-BF52-AECE82ADF4F3}"/>
              </a:ext>
            </a:extLst>
          </p:cNvPr>
          <p:cNvSpPr/>
          <p:nvPr/>
        </p:nvSpPr>
        <p:spPr>
          <a:xfrm>
            <a:off x="9429274" y="4351240"/>
            <a:ext cx="2156604" cy="548640"/>
          </a:xfrm>
          <a:prstGeom prst="roundRect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C383112E-48A2-49F4-AE60-2173CBB03B4F}"/>
              </a:ext>
            </a:extLst>
          </p:cNvPr>
          <p:cNvSpPr/>
          <p:nvPr/>
        </p:nvSpPr>
        <p:spPr>
          <a:xfrm>
            <a:off x="9429274" y="3671571"/>
            <a:ext cx="2156604" cy="548640"/>
          </a:xfrm>
          <a:prstGeom prst="roundRect">
            <a:avLst/>
          </a:prstGeom>
          <a:solidFill>
            <a:srgbClr val="FFC00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24">
            <a:hlinkClick r:id="rId3" action="ppaction://hlinksldjump"/>
          </p:cNvPr>
          <p:cNvSpPr/>
          <p:nvPr/>
        </p:nvSpPr>
        <p:spPr>
          <a:xfrm>
            <a:off x="8463525" y="1977150"/>
            <a:ext cx="3285300" cy="42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2" name="Google Shape;1272;p24">
            <a:hlinkClick r:id="rId4" action="ppaction://hlinksldjump"/>
          </p:cNvPr>
          <p:cNvSpPr/>
          <p:nvPr/>
        </p:nvSpPr>
        <p:spPr>
          <a:xfrm>
            <a:off x="875425" y="1651075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3" name="Google Shape;1273;p24">
            <a:hlinkClick r:id="rId5" action="ppaction://hlinksldjump"/>
          </p:cNvPr>
          <p:cNvSpPr/>
          <p:nvPr/>
        </p:nvSpPr>
        <p:spPr>
          <a:xfrm>
            <a:off x="4234117" y="1619100"/>
            <a:ext cx="2271900" cy="379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C307FD8-5D9B-44F8-B044-6927683F351D}"/>
              </a:ext>
            </a:extLst>
          </p:cNvPr>
          <p:cNvSpPr txBox="1"/>
          <p:nvPr/>
        </p:nvSpPr>
        <p:spPr>
          <a:xfrm>
            <a:off x="1481022" y="2621279"/>
            <a:ext cx="1058978" cy="73866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Друзья-синонимы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E509568-A352-40CF-8D39-5A638CAE5EB8}"/>
              </a:ext>
            </a:extLst>
          </p:cNvPr>
          <p:cNvSpPr txBox="1"/>
          <p:nvPr/>
        </p:nvSpPr>
        <p:spPr>
          <a:xfrm>
            <a:off x="4851400" y="2621279"/>
            <a:ext cx="1037335" cy="738664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друзей</a:t>
            </a:r>
          </a:p>
          <a:p>
            <a:pPr algn="ctr"/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B7B3095-2F6E-4DAC-A057-668A2B9669E5}"/>
              </a:ext>
            </a:extLst>
          </p:cNvPr>
          <p:cNvSpPr txBox="1"/>
          <p:nvPr/>
        </p:nvSpPr>
        <p:spPr>
          <a:xfrm>
            <a:off x="9732774" y="1342101"/>
            <a:ext cx="746801" cy="276999"/>
          </a:xfrm>
          <a:prstGeom prst="rect">
            <a:avLst/>
          </a:prstGeom>
          <a:solidFill>
            <a:srgbClr val="E2E2E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ЭТАЖ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25"/>
          <p:cNvSpPr txBox="1">
            <a:spLocks noGrp="1"/>
          </p:cNvSpPr>
          <p:nvPr>
            <p:ph type="body" idx="1"/>
          </p:nvPr>
        </p:nvSpPr>
        <p:spPr>
          <a:xfrm>
            <a:off x="838200" y="1119450"/>
            <a:ext cx="7376750" cy="451935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Друзья-синонимы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buNone/>
            </a:pPr>
            <a:endParaRPr lang="ru-RU" sz="2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Синонимы – это слова, которые звучат и пишутся по-разному, а по смыслу одинаковы или очень близки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0" name="Google Shape;1280;p25">
            <a:hlinkClick r:id="rId3" action="ppaction://hlinksldjump"/>
          </p:cNvPr>
          <p:cNvSpPr/>
          <p:nvPr/>
        </p:nvSpPr>
        <p:spPr>
          <a:xfrm>
            <a:off x="90093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EE7FA1-0DB9-4040-8D85-EBD893FAF0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5311" y="3635250"/>
            <a:ext cx="1867282" cy="1838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26">
            <a:hlinkClick r:id="rId3" action="ppaction://hlinksldjump"/>
          </p:cNvPr>
          <p:cNvSpPr/>
          <p:nvPr/>
        </p:nvSpPr>
        <p:spPr>
          <a:xfrm>
            <a:off x="398725" y="1119450"/>
            <a:ext cx="2792700" cy="48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119CF06-70E0-4F95-9C30-389FD14D04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74575" y="1119450"/>
            <a:ext cx="7733225" cy="4230625"/>
          </a:xfrm>
          <a:pattFill prst="pct5">
            <a:fgClr>
              <a:srgbClr val="FFFF00"/>
            </a:fgClr>
            <a:bgClr>
              <a:srgbClr val="92D050"/>
            </a:bgClr>
          </a:pattFill>
        </p:spPr>
        <p:txBody>
          <a:bodyPr/>
          <a:lstStyle/>
          <a:p>
            <a:pPr marL="139700" indent="0"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друзей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DD5A609-1949-4C63-9D2D-B189382EB72E}"/>
              </a:ext>
            </a:extLst>
          </p:cNvPr>
          <p:cNvSpPr txBox="1"/>
          <p:nvPr/>
        </p:nvSpPr>
        <p:spPr>
          <a:xfrm>
            <a:off x="3949700" y="1676315"/>
            <a:ext cx="307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 синоним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слову 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плакса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974F5924-B811-4755-A233-0E7014125272}"/>
              </a:ext>
            </a:extLst>
          </p:cNvPr>
          <p:cNvSpPr/>
          <p:nvPr/>
        </p:nvSpPr>
        <p:spPr>
          <a:xfrm>
            <a:off x="4816092" y="4624180"/>
            <a:ext cx="1567586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задира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4069DC9A-220C-444A-88A4-E7DF32E7BFE1}"/>
              </a:ext>
            </a:extLst>
          </p:cNvPr>
          <p:cNvSpPr/>
          <p:nvPr/>
        </p:nvSpPr>
        <p:spPr>
          <a:xfrm>
            <a:off x="4816092" y="3795270"/>
            <a:ext cx="1567586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зевака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CE83FE6E-D46D-4690-AB49-5429DD8F888E}"/>
              </a:ext>
            </a:extLst>
          </p:cNvPr>
          <p:cNvSpPr/>
          <p:nvPr/>
        </p:nvSpPr>
        <p:spPr>
          <a:xfrm>
            <a:off x="4816092" y="3025499"/>
            <a:ext cx="1567586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рёва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01B797A-FA48-4B58-B545-073EB9763F95}"/>
              </a:ext>
            </a:extLst>
          </p:cNvPr>
          <p:cNvSpPr txBox="1"/>
          <p:nvPr/>
        </p:nvSpPr>
        <p:spPr>
          <a:xfrm>
            <a:off x="7321361" y="1732837"/>
            <a:ext cx="43938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не является синонимом к слову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</a:t>
            </a: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1DB07311-EE39-4D2E-85D9-615EFFEB12FD}"/>
              </a:ext>
            </a:extLst>
          </p:cNvPr>
          <p:cNvSpPr/>
          <p:nvPr/>
        </p:nvSpPr>
        <p:spPr>
          <a:xfrm>
            <a:off x="8725791" y="3795270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B9B5ECFB-5789-47DD-87A9-087760F80E26}"/>
              </a:ext>
            </a:extLst>
          </p:cNvPr>
          <p:cNvSpPr/>
          <p:nvPr/>
        </p:nvSpPr>
        <p:spPr>
          <a:xfrm>
            <a:off x="8725791" y="4624180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кашевар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xmlns="" id="{929866DA-D69D-4ACA-89A8-747C2815E495}"/>
              </a:ext>
            </a:extLst>
          </p:cNvPr>
          <p:cNvSpPr/>
          <p:nvPr/>
        </p:nvSpPr>
        <p:spPr>
          <a:xfrm>
            <a:off x="8725791" y="3025499"/>
            <a:ext cx="1584960" cy="548640"/>
          </a:xfrm>
          <a:prstGeom prst="roundRect">
            <a:avLst/>
          </a:prstGeom>
          <a:solidFill>
            <a:srgbClr val="FFC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бармен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F2F2F2"/>
      </a:dk1>
      <a:lt1>
        <a:srgbClr val="F2F2F2"/>
      </a:lt1>
      <a:dk2>
        <a:srgbClr val="F2F2F2"/>
      </a:dk2>
      <a:lt2>
        <a:srgbClr val="F2F2F2"/>
      </a:lt2>
      <a:accent1>
        <a:srgbClr val="F2F2F2"/>
      </a:accent1>
      <a:accent2>
        <a:srgbClr val="F2F2F2"/>
      </a:accent2>
      <a:accent3>
        <a:srgbClr val="F2F2F2"/>
      </a:accent3>
      <a:accent4>
        <a:srgbClr val="F2F2F2"/>
      </a:accent4>
      <a:accent5>
        <a:srgbClr val="F2F2F2"/>
      </a:accent5>
      <a:accent6>
        <a:srgbClr val="F2F2F2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1093</TotalTime>
  <Words>600</Words>
  <Application>Microsoft Office PowerPoint</Application>
  <PresentationFormat>Произвольный</PresentationFormat>
  <Paragraphs>206</Paragraphs>
  <Slides>32</Slides>
  <Notes>32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Arial</vt:lpstr>
      <vt:lpstr>Times New Roman</vt:lpstr>
      <vt:lpstr>Roboto</vt:lpstr>
      <vt:lpstr>Aldrich</vt:lpstr>
      <vt:lpstr>Calibri</vt:lpstr>
      <vt:lpstr>Barlow Condensed</vt:lpstr>
      <vt:lpstr>Barlow Condensed Medium</vt:lpstr>
      <vt:lpstr>Poppins</vt:lpstr>
      <vt:lpstr>Homemade Apple</vt:lpstr>
      <vt:lpstr>Abril Fatface</vt:lpstr>
      <vt:lpstr>SlidesMania</vt:lpstr>
      <vt:lpstr>«Как слово наше отзовется» 3 класс Автор; Животенко Татьяна Васильевна, учитель начальных классов </vt:lpstr>
      <vt:lpstr>Слайд 2</vt:lpstr>
      <vt:lpstr>Ребята! Сегодня мы попадем в Дом Знаний и узнаем тайны «золотого» русского языка.      Начинать прогулку можно с любого этажа. Для перехода на другой этаж вы можете воспользоваться лифтом.  </vt:lpstr>
      <vt:lpstr>Слайд 4</vt:lpstr>
      <vt:lpstr>Лексическое значение слова</vt:lpstr>
      <vt:lpstr>Узнай слово!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Фразеологизмы</vt:lpstr>
      <vt:lpstr>Что означает? </vt:lpstr>
      <vt:lpstr>Слайд 19</vt:lpstr>
      <vt:lpstr>Пословицы - народная мудрость</vt:lpstr>
      <vt:lpstr>Слайд 21</vt:lpstr>
      <vt:lpstr>Слайд 22</vt:lpstr>
      <vt:lpstr>Устаревшие слова</vt:lpstr>
      <vt:lpstr>Художественная мастерская</vt:lpstr>
      <vt:lpstr>Слайд 25</vt:lpstr>
      <vt:lpstr>Китайская пословица, близкая по значению русской</vt:lpstr>
      <vt:lpstr>Русская пословица, близкая по значению китайской</vt:lpstr>
      <vt:lpstr>Слайд 28</vt:lpstr>
      <vt:lpstr>Ребусы</vt:lpstr>
      <vt:lpstr>Слайд 30</vt:lpstr>
      <vt:lpstr>Шаблон создан SlidesMania Сова  Ребус 1 Ребус 2 Ребус 3  МК  «Малые жанры руссккго фольклора» Б.Морохин, изд.М.»Высшая школа»,1979      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Здание знаний</dc:title>
  <dc:creator>1</dc:creator>
  <cp:lastModifiedBy>user</cp:lastModifiedBy>
  <cp:revision>115</cp:revision>
  <dcterms:modified xsi:type="dcterms:W3CDTF">2021-06-07T10:45:24Z</dcterms:modified>
</cp:coreProperties>
</file>