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29"/>
  </p:notesMasterIdLst>
  <p:sldIdLst>
    <p:sldId id="257" r:id="rId4"/>
    <p:sldId id="259" r:id="rId5"/>
    <p:sldId id="258" r:id="rId6"/>
    <p:sldId id="271" r:id="rId7"/>
    <p:sldId id="261" r:id="rId8"/>
    <p:sldId id="272" r:id="rId9"/>
    <p:sldId id="262" r:id="rId10"/>
    <p:sldId id="273" r:id="rId11"/>
    <p:sldId id="263" r:id="rId12"/>
    <p:sldId id="274" r:id="rId13"/>
    <p:sldId id="264" r:id="rId14"/>
    <p:sldId id="275" r:id="rId15"/>
    <p:sldId id="265" r:id="rId16"/>
    <p:sldId id="276" r:id="rId17"/>
    <p:sldId id="267" r:id="rId18"/>
    <p:sldId id="277" r:id="rId19"/>
    <p:sldId id="266" r:id="rId20"/>
    <p:sldId id="278" r:id="rId21"/>
    <p:sldId id="268" r:id="rId22"/>
    <p:sldId id="279" r:id="rId23"/>
    <p:sldId id="269" r:id="rId24"/>
    <p:sldId id="280" r:id="rId25"/>
    <p:sldId id="270" r:id="rId26"/>
    <p:sldId id="281" r:id="rId27"/>
    <p:sldId id="260"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A2D6"/>
    <a:srgbClr val="9999FF"/>
    <a:srgbClr val="6699FF"/>
    <a:srgbClr val="FF6699"/>
    <a:srgbClr val="FF33CC"/>
    <a:srgbClr val="2821B1"/>
    <a:srgbClr val="9966FF"/>
    <a:srgbClr val="FF99CC"/>
    <a:srgbClr val="FF99FF"/>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3" d="100"/>
          <a:sy n="103" d="100"/>
        </p:scale>
        <p:origin x="23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0B688D-DF1B-41D7-9F8B-9A1445A0EF99}" type="datetimeFigureOut">
              <a:rPr lang="ru-RU" smtClean="0"/>
              <a:t>29.01.2023</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353A55-9050-4C4E-B979-09E06BA021BA}" type="slidenum">
              <a:rPr lang="ru-RU" smtClean="0"/>
              <a:t>‹#›</a:t>
            </a:fld>
            <a:endParaRPr lang="ru-RU"/>
          </a:p>
        </p:txBody>
      </p:sp>
    </p:spTree>
    <p:extLst>
      <p:ext uri="{BB962C8B-B14F-4D97-AF65-F5344CB8AC3E}">
        <p14:creationId xmlns:p14="http://schemas.microsoft.com/office/powerpoint/2010/main" val="26511732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1353A55-9050-4C4E-B979-09E06BA021BA}" type="slidenum">
              <a:rPr lang="ru-RU" smtClean="0"/>
              <a:t>2</a:t>
            </a:fld>
            <a:endParaRPr lang="ru-RU"/>
          </a:p>
        </p:txBody>
      </p:sp>
    </p:spTree>
    <p:extLst>
      <p:ext uri="{BB962C8B-B14F-4D97-AF65-F5344CB8AC3E}">
        <p14:creationId xmlns:p14="http://schemas.microsoft.com/office/powerpoint/2010/main" val="1844063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1353A55-9050-4C4E-B979-09E06BA021BA}" type="slidenum">
              <a:rPr lang="ru-RU" smtClean="0"/>
              <a:t>14</a:t>
            </a:fld>
            <a:endParaRPr lang="ru-RU"/>
          </a:p>
        </p:txBody>
      </p:sp>
    </p:spTree>
    <p:extLst>
      <p:ext uri="{BB962C8B-B14F-4D97-AF65-F5344CB8AC3E}">
        <p14:creationId xmlns:p14="http://schemas.microsoft.com/office/powerpoint/2010/main" val="2000675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1353A55-9050-4C4E-B979-09E06BA021BA}" type="slidenum">
              <a:rPr lang="ru-RU" smtClean="0"/>
              <a:t>25</a:t>
            </a:fld>
            <a:endParaRPr lang="ru-RU"/>
          </a:p>
        </p:txBody>
      </p:sp>
    </p:spTree>
    <p:extLst>
      <p:ext uri="{BB962C8B-B14F-4D97-AF65-F5344CB8AC3E}">
        <p14:creationId xmlns:p14="http://schemas.microsoft.com/office/powerpoint/2010/main" val="1457244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45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20EC924-11FC-4483-8F15-5A1F35B1C8FE}" type="datetimeFigureOut">
              <a:rPr lang="ru-RU" smtClean="0"/>
              <a:t>29.01.2023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723E1FB-F8CA-4470-9D2C-085969301245}" type="slidenum">
              <a:rPr lang="ru-RU" smtClean="0"/>
              <a:t>‹#›</a:t>
            </a:fld>
            <a:endParaRPr lang="ru-RU"/>
          </a:p>
        </p:txBody>
      </p:sp>
    </p:spTree>
    <p:extLst>
      <p:ext uri="{BB962C8B-B14F-4D97-AF65-F5344CB8AC3E}">
        <p14:creationId xmlns:p14="http://schemas.microsoft.com/office/powerpoint/2010/main" val="27315031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20EC924-11FC-4483-8F15-5A1F35B1C8FE}" type="datetimeFigureOut">
              <a:rPr lang="ru-RU" smtClean="0"/>
              <a:t>29.01.2023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723E1FB-F8CA-4470-9D2C-085969301245}" type="slidenum">
              <a:rPr lang="ru-RU" smtClean="0"/>
              <a:t>‹#›</a:t>
            </a:fld>
            <a:endParaRPr lang="ru-RU"/>
          </a:p>
        </p:txBody>
      </p:sp>
    </p:spTree>
    <p:extLst>
      <p:ext uri="{BB962C8B-B14F-4D97-AF65-F5344CB8AC3E}">
        <p14:creationId xmlns:p14="http://schemas.microsoft.com/office/powerpoint/2010/main" val="2540622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20EC924-11FC-4483-8F15-5A1F35B1C8FE}" type="datetimeFigureOut">
              <a:rPr lang="ru-RU" smtClean="0"/>
              <a:t>29.01.2023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723E1FB-F8CA-4470-9D2C-085969301245}" type="slidenum">
              <a:rPr lang="ru-RU" smtClean="0"/>
              <a:t>‹#›</a:t>
            </a:fld>
            <a:endParaRPr lang="ru-RU"/>
          </a:p>
        </p:txBody>
      </p:sp>
    </p:spTree>
    <p:extLst>
      <p:ext uri="{BB962C8B-B14F-4D97-AF65-F5344CB8AC3E}">
        <p14:creationId xmlns:p14="http://schemas.microsoft.com/office/powerpoint/2010/main" val="2974471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45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F2AF936-3DB4-4526-A863-04AD00C5631A}" type="datetimeFigureOut">
              <a:rPr lang="ru-RU" smtClean="0"/>
              <a:t>29.01.2023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2A6585-058C-4D1F-8CA6-E511FC78B7A0}" type="slidenum">
              <a:rPr lang="ru-RU" smtClean="0"/>
              <a:t>‹#›</a:t>
            </a:fld>
            <a:endParaRPr lang="ru-RU"/>
          </a:p>
        </p:txBody>
      </p:sp>
    </p:spTree>
    <p:extLst>
      <p:ext uri="{BB962C8B-B14F-4D97-AF65-F5344CB8AC3E}">
        <p14:creationId xmlns:p14="http://schemas.microsoft.com/office/powerpoint/2010/main" val="6724853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F2AF936-3DB4-4526-A863-04AD00C5631A}" type="datetimeFigureOut">
              <a:rPr lang="ru-RU" smtClean="0"/>
              <a:t>29.01.2023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2A6585-058C-4D1F-8CA6-E511FC78B7A0}" type="slidenum">
              <a:rPr lang="ru-RU" smtClean="0"/>
              <a:t>‹#›</a:t>
            </a:fld>
            <a:endParaRPr lang="ru-RU"/>
          </a:p>
        </p:txBody>
      </p:sp>
    </p:spTree>
    <p:extLst>
      <p:ext uri="{BB962C8B-B14F-4D97-AF65-F5344CB8AC3E}">
        <p14:creationId xmlns:p14="http://schemas.microsoft.com/office/powerpoint/2010/main" val="3811084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9"/>
            <a:ext cx="7886700" cy="2852737"/>
          </a:xfrm>
        </p:spPr>
        <p:txBody>
          <a:bodyPr anchor="b"/>
          <a:lstStyle>
            <a:lvl1pPr>
              <a:defRPr sz="4500"/>
            </a:lvl1pPr>
          </a:lstStyle>
          <a:p>
            <a:r>
              <a:rPr lang="ru-RU" smtClean="0"/>
              <a:t>Образец заголовка</a:t>
            </a:r>
            <a:endParaRPr lang="ru-RU"/>
          </a:p>
        </p:txBody>
      </p:sp>
      <p:sp>
        <p:nvSpPr>
          <p:cNvPr id="3" name="Текст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F2AF936-3DB4-4526-A863-04AD00C5631A}" type="datetimeFigureOut">
              <a:rPr lang="ru-RU" smtClean="0"/>
              <a:t>29.01.2023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2A6585-058C-4D1F-8CA6-E511FC78B7A0}" type="slidenum">
              <a:rPr lang="ru-RU" smtClean="0"/>
              <a:t>‹#›</a:t>
            </a:fld>
            <a:endParaRPr lang="ru-RU"/>
          </a:p>
        </p:txBody>
      </p:sp>
    </p:spTree>
    <p:extLst>
      <p:ext uri="{BB962C8B-B14F-4D97-AF65-F5344CB8AC3E}">
        <p14:creationId xmlns:p14="http://schemas.microsoft.com/office/powerpoint/2010/main" val="17727305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F2AF936-3DB4-4526-A863-04AD00C5631A}" type="datetimeFigureOut">
              <a:rPr lang="ru-RU" smtClean="0"/>
              <a:t>29.01.2023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2A6585-058C-4D1F-8CA6-E511FC78B7A0}" type="slidenum">
              <a:rPr lang="ru-RU" smtClean="0"/>
              <a:t>‹#›</a:t>
            </a:fld>
            <a:endParaRPr lang="ru-RU"/>
          </a:p>
        </p:txBody>
      </p:sp>
    </p:spTree>
    <p:extLst>
      <p:ext uri="{BB962C8B-B14F-4D97-AF65-F5344CB8AC3E}">
        <p14:creationId xmlns:p14="http://schemas.microsoft.com/office/powerpoint/2010/main" val="34782825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65126"/>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Объект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Объект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F2AF936-3DB4-4526-A863-04AD00C5631A}" type="datetimeFigureOut">
              <a:rPr lang="ru-RU" smtClean="0"/>
              <a:t>29.01.2023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82A6585-058C-4D1F-8CA6-E511FC78B7A0}" type="slidenum">
              <a:rPr lang="ru-RU" smtClean="0"/>
              <a:t>‹#›</a:t>
            </a:fld>
            <a:endParaRPr lang="ru-RU"/>
          </a:p>
        </p:txBody>
      </p:sp>
    </p:spTree>
    <p:extLst>
      <p:ext uri="{BB962C8B-B14F-4D97-AF65-F5344CB8AC3E}">
        <p14:creationId xmlns:p14="http://schemas.microsoft.com/office/powerpoint/2010/main" val="27964890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F2AF936-3DB4-4526-A863-04AD00C5631A}" type="datetimeFigureOut">
              <a:rPr lang="ru-RU" smtClean="0"/>
              <a:t>29.01.2023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82A6585-058C-4D1F-8CA6-E511FC78B7A0}" type="slidenum">
              <a:rPr lang="ru-RU" smtClean="0"/>
              <a:t>‹#›</a:t>
            </a:fld>
            <a:endParaRPr lang="ru-RU"/>
          </a:p>
        </p:txBody>
      </p:sp>
    </p:spTree>
    <p:extLst>
      <p:ext uri="{BB962C8B-B14F-4D97-AF65-F5344CB8AC3E}">
        <p14:creationId xmlns:p14="http://schemas.microsoft.com/office/powerpoint/2010/main" val="10686534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F2AF936-3DB4-4526-A863-04AD00C5631A}" type="datetimeFigureOut">
              <a:rPr lang="ru-RU" smtClean="0"/>
              <a:t>29.01.2023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82A6585-058C-4D1F-8CA6-E511FC78B7A0}" type="slidenum">
              <a:rPr lang="ru-RU" smtClean="0"/>
              <a:t>‹#›</a:t>
            </a:fld>
            <a:endParaRPr lang="ru-RU"/>
          </a:p>
        </p:txBody>
      </p:sp>
    </p:spTree>
    <p:extLst>
      <p:ext uri="{BB962C8B-B14F-4D97-AF65-F5344CB8AC3E}">
        <p14:creationId xmlns:p14="http://schemas.microsoft.com/office/powerpoint/2010/main" val="29043965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Объект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5F2AF936-3DB4-4526-A863-04AD00C5631A}" type="datetimeFigureOut">
              <a:rPr lang="ru-RU" smtClean="0"/>
              <a:t>29.01.2023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2A6585-058C-4D1F-8CA6-E511FC78B7A0}" type="slidenum">
              <a:rPr lang="ru-RU" smtClean="0"/>
              <a:t>‹#›</a:t>
            </a:fld>
            <a:endParaRPr lang="ru-RU"/>
          </a:p>
        </p:txBody>
      </p:sp>
    </p:spTree>
    <p:extLst>
      <p:ext uri="{BB962C8B-B14F-4D97-AF65-F5344CB8AC3E}">
        <p14:creationId xmlns:p14="http://schemas.microsoft.com/office/powerpoint/2010/main" val="959761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20EC924-11FC-4483-8F15-5A1F35B1C8FE}" type="datetimeFigureOut">
              <a:rPr lang="ru-RU" smtClean="0"/>
              <a:t>29.01.2023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723E1FB-F8CA-4470-9D2C-085969301245}" type="slidenum">
              <a:rPr lang="ru-RU" smtClean="0"/>
              <a:t>‹#›</a:t>
            </a:fld>
            <a:endParaRPr lang="ru-RU"/>
          </a:p>
        </p:txBody>
      </p:sp>
    </p:spTree>
    <p:extLst>
      <p:ext uri="{BB962C8B-B14F-4D97-AF65-F5344CB8AC3E}">
        <p14:creationId xmlns:p14="http://schemas.microsoft.com/office/powerpoint/2010/main" val="3427866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Рисунок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5F2AF936-3DB4-4526-A863-04AD00C5631A}" type="datetimeFigureOut">
              <a:rPr lang="ru-RU" smtClean="0"/>
              <a:t>29.01.2023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2A6585-058C-4D1F-8CA6-E511FC78B7A0}" type="slidenum">
              <a:rPr lang="ru-RU" smtClean="0"/>
              <a:t>‹#›</a:t>
            </a:fld>
            <a:endParaRPr lang="ru-RU"/>
          </a:p>
        </p:txBody>
      </p:sp>
    </p:spTree>
    <p:extLst>
      <p:ext uri="{BB962C8B-B14F-4D97-AF65-F5344CB8AC3E}">
        <p14:creationId xmlns:p14="http://schemas.microsoft.com/office/powerpoint/2010/main" val="33445864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F2AF936-3DB4-4526-A863-04AD00C5631A}" type="datetimeFigureOut">
              <a:rPr lang="ru-RU" smtClean="0"/>
              <a:t>29.01.2023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2A6585-058C-4D1F-8CA6-E511FC78B7A0}" type="slidenum">
              <a:rPr lang="ru-RU" smtClean="0"/>
              <a:t>‹#›</a:t>
            </a:fld>
            <a:endParaRPr lang="ru-RU"/>
          </a:p>
        </p:txBody>
      </p:sp>
    </p:spTree>
    <p:extLst>
      <p:ext uri="{BB962C8B-B14F-4D97-AF65-F5344CB8AC3E}">
        <p14:creationId xmlns:p14="http://schemas.microsoft.com/office/powerpoint/2010/main" val="24462766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F2AF936-3DB4-4526-A863-04AD00C5631A}" type="datetimeFigureOut">
              <a:rPr lang="ru-RU" smtClean="0"/>
              <a:t>29.01.2023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2A6585-058C-4D1F-8CA6-E511FC78B7A0}" type="slidenum">
              <a:rPr lang="ru-RU" smtClean="0"/>
              <a:t>‹#›</a:t>
            </a:fld>
            <a:endParaRPr lang="ru-RU"/>
          </a:p>
        </p:txBody>
      </p:sp>
    </p:spTree>
    <p:extLst>
      <p:ext uri="{BB962C8B-B14F-4D97-AF65-F5344CB8AC3E}">
        <p14:creationId xmlns:p14="http://schemas.microsoft.com/office/powerpoint/2010/main" val="30990930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CB2D542E-3397-447F-A723-B1EAE9F7F4FE}" type="datetimeFigureOut">
              <a:rPr lang="ru-RU" smtClean="0"/>
              <a:t>29.01.2023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7FA458A-4A7C-4C5E-A722-A83A482452C9}" type="slidenum">
              <a:rPr lang="ru-RU" smtClean="0"/>
              <a:t>‹#›</a:t>
            </a:fld>
            <a:endParaRPr lang="ru-RU"/>
          </a:p>
        </p:txBody>
      </p:sp>
    </p:spTree>
    <p:extLst>
      <p:ext uri="{BB962C8B-B14F-4D97-AF65-F5344CB8AC3E}">
        <p14:creationId xmlns:p14="http://schemas.microsoft.com/office/powerpoint/2010/main" val="38977982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B2D542E-3397-447F-A723-B1EAE9F7F4FE}" type="datetimeFigureOut">
              <a:rPr lang="ru-RU" smtClean="0"/>
              <a:t>29.01.2023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7FA458A-4A7C-4C5E-A722-A83A482452C9}" type="slidenum">
              <a:rPr lang="ru-RU" smtClean="0"/>
              <a:t>‹#›</a:t>
            </a:fld>
            <a:endParaRPr lang="ru-RU"/>
          </a:p>
        </p:txBody>
      </p:sp>
    </p:spTree>
    <p:extLst>
      <p:ext uri="{BB962C8B-B14F-4D97-AF65-F5344CB8AC3E}">
        <p14:creationId xmlns:p14="http://schemas.microsoft.com/office/powerpoint/2010/main" val="31507741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B2D542E-3397-447F-A723-B1EAE9F7F4FE}" type="datetimeFigureOut">
              <a:rPr lang="ru-RU" smtClean="0"/>
              <a:t>29.01.2023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7FA458A-4A7C-4C5E-A722-A83A482452C9}" type="slidenum">
              <a:rPr lang="ru-RU" smtClean="0"/>
              <a:t>‹#›</a:t>
            </a:fld>
            <a:endParaRPr lang="ru-RU"/>
          </a:p>
        </p:txBody>
      </p:sp>
    </p:spTree>
    <p:extLst>
      <p:ext uri="{BB962C8B-B14F-4D97-AF65-F5344CB8AC3E}">
        <p14:creationId xmlns:p14="http://schemas.microsoft.com/office/powerpoint/2010/main" val="19490710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CB2D542E-3397-447F-A723-B1EAE9F7F4FE}" type="datetimeFigureOut">
              <a:rPr lang="ru-RU" smtClean="0"/>
              <a:t>29.01.2023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7FA458A-4A7C-4C5E-A722-A83A482452C9}" type="slidenum">
              <a:rPr lang="ru-RU" smtClean="0"/>
              <a:t>‹#›</a:t>
            </a:fld>
            <a:endParaRPr lang="ru-RU"/>
          </a:p>
        </p:txBody>
      </p:sp>
    </p:spTree>
    <p:extLst>
      <p:ext uri="{BB962C8B-B14F-4D97-AF65-F5344CB8AC3E}">
        <p14:creationId xmlns:p14="http://schemas.microsoft.com/office/powerpoint/2010/main" val="40334334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CB2D542E-3397-447F-A723-B1EAE9F7F4FE}" type="datetimeFigureOut">
              <a:rPr lang="ru-RU" smtClean="0"/>
              <a:t>29.01.2023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7FA458A-4A7C-4C5E-A722-A83A482452C9}" type="slidenum">
              <a:rPr lang="ru-RU" smtClean="0"/>
              <a:t>‹#›</a:t>
            </a:fld>
            <a:endParaRPr lang="ru-RU"/>
          </a:p>
        </p:txBody>
      </p:sp>
    </p:spTree>
    <p:extLst>
      <p:ext uri="{BB962C8B-B14F-4D97-AF65-F5344CB8AC3E}">
        <p14:creationId xmlns:p14="http://schemas.microsoft.com/office/powerpoint/2010/main" val="24408176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CB2D542E-3397-447F-A723-B1EAE9F7F4FE}" type="datetimeFigureOut">
              <a:rPr lang="ru-RU" smtClean="0"/>
              <a:t>29.01.2023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7FA458A-4A7C-4C5E-A722-A83A482452C9}" type="slidenum">
              <a:rPr lang="ru-RU" smtClean="0"/>
              <a:t>‹#›</a:t>
            </a:fld>
            <a:endParaRPr lang="ru-RU"/>
          </a:p>
        </p:txBody>
      </p:sp>
    </p:spTree>
    <p:extLst>
      <p:ext uri="{BB962C8B-B14F-4D97-AF65-F5344CB8AC3E}">
        <p14:creationId xmlns:p14="http://schemas.microsoft.com/office/powerpoint/2010/main" val="26008026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2D542E-3397-447F-A723-B1EAE9F7F4FE}" type="datetimeFigureOut">
              <a:rPr lang="ru-RU" smtClean="0"/>
              <a:t>29.01.2023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7FA458A-4A7C-4C5E-A722-A83A482452C9}" type="slidenum">
              <a:rPr lang="ru-RU" smtClean="0"/>
              <a:t>‹#›</a:t>
            </a:fld>
            <a:endParaRPr lang="ru-RU"/>
          </a:p>
        </p:txBody>
      </p:sp>
    </p:spTree>
    <p:extLst>
      <p:ext uri="{BB962C8B-B14F-4D97-AF65-F5344CB8AC3E}">
        <p14:creationId xmlns:p14="http://schemas.microsoft.com/office/powerpoint/2010/main" val="117308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9"/>
            <a:ext cx="7886700" cy="2852737"/>
          </a:xfrm>
        </p:spPr>
        <p:txBody>
          <a:bodyPr anchor="b"/>
          <a:lstStyle>
            <a:lvl1pPr>
              <a:defRPr sz="4500"/>
            </a:lvl1pPr>
          </a:lstStyle>
          <a:p>
            <a:r>
              <a:rPr lang="ru-RU" smtClean="0"/>
              <a:t>Образец заголовка</a:t>
            </a:r>
            <a:endParaRPr lang="ru-RU"/>
          </a:p>
        </p:txBody>
      </p:sp>
      <p:sp>
        <p:nvSpPr>
          <p:cNvPr id="3" name="Текст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20EC924-11FC-4483-8F15-5A1F35B1C8FE}" type="datetimeFigureOut">
              <a:rPr lang="ru-RU" smtClean="0"/>
              <a:t>29.01.2023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723E1FB-F8CA-4470-9D2C-085969301245}" type="slidenum">
              <a:rPr lang="ru-RU" smtClean="0"/>
              <a:t>‹#›</a:t>
            </a:fld>
            <a:endParaRPr lang="ru-RU"/>
          </a:p>
        </p:txBody>
      </p:sp>
    </p:spTree>
    <p:extLst>
      <p:ext uri="{BB962C8B-B14F-4D97-AF65-F5344CB8AC3E}">
        <p14:creationId xmlns:p14="http://schemas.microsoft.com/office/powerpoint/2010/main" val="31542468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CB2D542E-3397-447F-A723-B1EAE9F7F4FE}" type="datetimeFigureOut">
              <a:rPr lang="ru-RU" smtClean="0"/>
              <a:t>29.01.2023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7FA458A-4A7C-4C5E-A722-A83A482452C9}" type="slidenum">
              <a:rPr lang="ru-RU" smtClean="0"/>
              <a:t>‹#›</a:t>
            </a:fld>
            <a:endParaRPr lang="ru-RU"/>
          </a:p>
        </p:txBody>
      </p:sp>
    </p:spTree>
    <p:extLst>
      <p:ext uri="{BB962C8B-B14F-4D97-AF65-F5344CB8AC3E}">
        <p14:creationId xmlns:p14="http://schemas.microsoft.com/office/powerpoint/2010/main" val="41734960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CB2D542E-3397-447F-A723-B1EAE9F7F4FE}" type="datetimeFigureOut">
              <a:rPr lang="ru-RU" smtClean="0"/>
              <a:t>29.01.2023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7FA458A-4A7C-4C5E-A722-A83A482452C9}" type="slidenum">
              <a:rPr lang="ru-RU" smtClean="0"/>
              <a:t>‹#›</a:t>
            </a:fld>
            <a:endParaRPr lang="ru-RU"/>
          </a:p>
        </p:txBody>
      </p:sp>
    </p:spTree>
    <p:extLst>
      <p:ext uri="{BB962C8B-B14F-4D97-AF65-F5344CB8AC3E}">
        <p14:creationId xmlns:p14="http://schemas.microsoft.com/office/powerpoint/2010/main" val="35238927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B2D542E-3397-447F-A723-B1EAE9F7F4FE}" type="datetimeFigureOut">
              <a:rPr lang="ru-RU" smtClean="0"/>
              <a:t>29.01.2023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7FA458A-4A7C-4C5E-A722-A83A482452C9}" type="slidenum">
              <a:rPr lang="ru-RU" smtClean="0"/>
              <a:t>‹#›</a:t>
            </a:fld>
            <a:endParaRPr lang="ru-RU"/>
          </a:p>
        </p:txBody>
      </p:sp>
    </p:spTree>
    <p:extLst>
      <p:ext uri="{BB962C8B-B14F-4D97-AF65-F5344CB8AC3E}">
        <p14:creationId xmlns:p14="http://schemas.microsoft.com/office/powerpoint/2010/main" val="42769129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B2D542E-3397-447F-A723-B1EAE9F7F4FE}" type="datetimeFigureOut">
              <a:rPr lang="ru-RU" smtClean="0"/>
              <a:t>29.01.2023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7FA458A-4A7C-4C5E-A722-A83A482452C9}" type="slidenum">
              <a:rPr lang="ru-RU" smtClean="0"/>
              <a:t>‹#›</a:t>
            </a:fld>
            <a:endParaRPr lang="ru-RU"/>
          </a:p>
        </p:txBody>
      </p:sp>
    </p:spTree>
    <p:extLst>
      <p:ext uri="{BB962C8B-B14F-4D97-AF65-F5344CB8AC3E}">
        <p14:creationId xmlns:p14="http://schemas.microsoft.com/office/powerpoint/2010/main" val="2086027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20EC924-11FC-4483-8F15-5A1F35B1C8FE}" type="datetimeFigureOut">
              <a:rPr lang="ru-RU" smtClean="0"/>
              <a:t>29.01.2023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723E1FB-F8CA-4470-9D2C-085969301245}" type="slidenum">
              <a:rPr lang="ru-RU" smtClean="0"/>
              <a:t>‹#›</a:t>
            </a:fld>
            <a:endParaRPr lang="ru-RU"/>
          </a:p>
        </p:txBody>
      </p:sp>
    </p:spTree>
    <p:extLst>
      <p:ext uri="{BB962C8B-B14F-4D97-AF65-F5344CB8AC3E}">
        <p14:creationId xmlns:p14="http://schemas.microsoft.com/office/powerpoint/2010/main" val="19435273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65126"/>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Объект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Объект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20EC924-11FC-4483-8F15-5A1F35B1C8FE}" type="datetimeFigureOut">
              <a:rPr lang="ru-RU" smtClean="0"/>
              <a:t>29.01.2023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723E1FB-F8CA-4470-9D2C-085969301245}" type="slidenum">
              <a:rPr lang="ru-RU" smtClean="0"/>
              <a:t>‹#›</a:t>
            </a:fld>
            <a:endParaRPr lang="ru-RU"/>
          </a:p>
        </p:txBody>
      </p:sp>
    </p:spTree>
    <p:extLst>
      <p:ext uri="{BB962C8B-B14F-4D97-AF65-F5344CB8AC3E}">
        <p14:creationId xmlns:p14="http://schemas.microsoft.com/office/powerpoint/2010/main" val="17437089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20EC924-11FC-4483-8F15-5A1F35B1C8FE}" type="datetimeFigureOut">
              <a:rPr lang="ru-RU" smtClean="0"/>
              <a:t>29.01.2023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723E1FB-F8CA-4470-9D2C-085969301245}" type="slidenum">
              <a:rPr lang="ru-RU" smtClean="0"/>
              <a:t>‹#›</a:t>
            </a:fld>
            <a:endParaRPr lang="ru-RU"/>
          </a:p>
        </p:txBody>
      </p:sp>
    </p:spTree>
    <p:extLst>
      <p:ext uri="{BB962C8B-B14F-4D97-AF65-F5344CB8AC3E}">
        <p14:creationId xmlns:p14="http://schemas.microsoft.com/office/powerpoint/2010/main" val="1435159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20EC924-11FC-4483-8F15-5A1F35B1C8FE}" type="datetimeFigureOut">
              <a:rPr lang="ru-RU" smtClean="0"/>
              <a:t>29.01.2023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723E1FB-F8CA-4470-9D2C-085969301245}" type="slidenum">
              <a:rPr lang="ru-RU" smtClean="0"/>
              <a:t>‹#›</a:t>
            </a:fld>
            <a:endParaRPr lang="ru-RU"/>
          </a:p>
        </p:txBody>
      </p:sp>
    </p:spTree>
    <p:extLst>
      <p:ext uri="{BB962C8B-B14F-4D97-AF65-F5344CB8AC3E}">
        <p14:creationId xmlns:p14="http://schemas.microsoft.com/office/powerpoint/2010/main" val="25485319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Объект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120EC924-11FC-4483-8F15-5A1F35B1C8FE}" type="datetimeFigureOut">
              <a:rPr lang="ru-RU" smtClean="0"/>
              <a:t>29.01.2023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723E1FB-F8CA-4470-9D2C-085969301245}" type="slidenum">
              <a:rPr lang="ru-RU" smtClean="0"/>
              <a:t>‹#›</a:t>
            </a:fld>
            <a:endParaRPr lang="ru-RU"/>
          </a:p>
        </p:txBody>
      </p:sp>
    </p:spTree>
    <p:extLst>
      <p:ext uri="{BB962C8B-B14F-4D97-AF65-F5344CB8AC3E}">
        <p14:creationId xmlns:p14="http://schemas.microsoft.com/office/powerpoint/2010/main" val="682239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Рисунок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120EC924-11FC-4483-8F15-5A1F35B1C8FE}" type="datetimeFigureOut">
              <a:rPr lang="ru-RU" smtClean="0"/>
              <a:t>29.01.2023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723E1FB-F8CA-4470-9D2C-085969301245}" type="slidenum">
              <a:rPr lang="ru-RU" smtClean="0"/>
              <a:t>‹#›</a:t>
            </a:fld>
            <a:endParaRPr lang="ru-RU"/>
          </a:p>
        </p:txBody>
      </p:sp>
    </p:spTree>
    <p:extLst>
      <p:ext uri="{BB962C8B-B14F-4D97-AF65-F5344CB8AC3E}">
        <p14:creationId xmlns:p14="http://schemas.microsoft.com/office/powerpoint/2010/main" val="3876414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20EC924-11FC-4483-8F15-5A1F35B1C8FE}" type="datetimeFigureOut">
              <a:rPr lang="ru-RU" smtClean="0"/>
              <a:t>29.01.2023</a:t>
            </a:fld>
            <a:endParaRPr lang="ru-RU"/>
          </a:p>
        </p:txBody>
      </p:sp>
      <p:sp>
        <p:nvSpPr>
          <p:cNvPr id="5" name="Нижний колонтитул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723E1FB-F8CA-4470-9D2C-085969301245}" type="slidenum">
              <a:rPr lang="ru-RU" smtClean="0"/>
              <a:t>‹#›</a:t>
            </a:fld>
            <a:endParaRPr lang="ru-RU"/>
          </a:p>
        </p:txBody>
      </p:sp>
    </p:spTree>
    <p:extLst>
      <p:ext uri="{BB962C8B-B14F-4D97-AF65-F5344CB8AC3E}">
        <p14:creationId xmlns:p14="http://schemas.microsoft.com/office/powerpoint/2010/main" val="21709860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F2AF936-3DB4-4526-A863-04AD00C5631A}" type="datetimeFigureOut">
              <a:rPr lang="ru-RU" smtClean="0"/>
              <a:t>29.01.2023</a:t>
            </a:fld>
            <a:endParaRPr lang="ru-RU"/>
          </a:p>
        </p:txBody>
      </p:sp>
      <p:sp>
        <p:nvSpPr>
          <p:cNvPr id="5" name="Нижний колонтитул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82A6585-058C-4D1F-8CA6-E511FC78B7A0}" type="slidenum">
              <a:rPr lang="ru-RU" smtClean="0"/>
              <a:t>‹#›</a:t>
            </a:fld>
            <a:endParaRPr lang="ru-RU"/>
          </a:p>
        </p:txBody>
      </p:sp>
    </p:spTree>
    <p:extLst>
      <p:ext uri="{BB962C8B-B14F-4D97-AF65-F5344CB8AC3E}">
        <p14:creationId xmlns:p14="http://schemas.microsoft.com/office/powerpoint/2010/main" val="148756021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2D542E-3397-447F-A723-B1EAE9F7F4FE}" type="datetimeFigureOut">
              <a:rPr lang="ru-RU" smtClean="0"/>
              <a:t>29.01.2023</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FA458A-4A7C-4C5E-A722-A83A482452C9}" type="slidenum">
              <a:rPr lang="ru-RU" smtClean="0"/>
              <a:t>‹#›</a:t>
            </a:fld>
            <a:endParaRPr lang="ru-RU"/>
          </a:p>
        </p:txBody>
      </p:sp>
    </p:spTree>
    <p:extLst>
      <p:ext uri="{BB962C8B-B14F-4D97-AF65-F5344CB8AC3E}">
        <p14:creationId xmlns:p14="http://schemas.microsoft.com/office/powerpoint/2010/main" val="159541521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jpg"/><Relationship Id="rId1" Type="http://schemas.openxmlformats.org/officeDocument/2006/relationships/slideLayout" Target="../slideLayouts/slideLayout28.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jpg"/><Relationship Id="rId1" Type="http://schemas.openxmlformats.org/officeDocument/2006/relationships/slideLayout" Target="../slideLayouts/slideLayout28.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3.jpg"/><Relationship Id="rId1" Type="http://schemas.openxmlformats.org/officeDocument/2006/relationships/slideLayout" Target="../slideLayouts/slideLayout28.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jpg"/><Relationship Id="rId1" Type="http://schemas.openxmlformats.org/officeDocument/2006/relationships/slideLayout" Target="../slideLayouts/slideLayout28.xml"/><Relationship Id="rId6" Type="http://schemas.openxmlformats.org/officeDocument/2006/relationships/image" Target="../media/image25.jpeg"/><Relationship Id="rId5" Type="http://schemas.openxmlformats.org/officeDocument/2006/relationships/image" Target="../media/image24.jpg"/><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3.jpg"/><Relationship Id="rId1" Type="http://schemas.openxmlformats.org/officeDocument/2006/relationships/slideLayout" Target="../slideLayouts/slideLayout28.xml"/><Relationship Id="rId4" Type="http://schemas.openxmlformats.org/officeDocument/2006/relationships/image" Target="../media/image26.jpg"/></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28.jpg"/><Relationship Id="rId2" Type="http://schemas.openxmlformats.org/officeDocument/2006/relationships/notesSlide" Target="../notesSlides/notesSlide2.xml"/><Relationship Id="rId1" Type="http://schemas.openxmlformats.org/officeDocument/2006/relationships/slideLayout" Target="../slideLayouts/slideLayout28.xml"/><Relationship Id="rId6" Type="http://schemas.openxmlformats.org/officeDocument/2006/relationships/image" Target="../media/image27.jpeg"/><Relationship Id="rId5" Type="http://schemas.openxmlformats.org/officeDocument/2006/relationships/image" Target="../media/image2.jpg"/><Relationship Id="rId4" Type="http://schemas.openxmlformats.org/officeDocument/2006/relationships/slide" Target="slide2.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3.jpg"/><Relationship Id="rId1" Type="http://schemas.openxmlformats.org/officeDocument/2006/relationships/slideLayout" Target="../slideLayouts/slideLayout28.xml"/><Relationship Id="rId5" Type="http://schemas.openxmlformats.org/officeDocument/2006/relationships/image" Target="../media/image29.jpeg"/><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jpg"/><Relationship Id="rId1" Type="http://schemas.openxmlformats.org/officeDocument/2006/relationships/slideLayout" Target="../slideLayouts/slideLayout28.xml"/><Relationship Id="rId5" Type="http://schemas.openxmlformats.org/officeDocument/2006/relationships/image" Target="../media/image30.jpeg"/><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jpg"/><Relationship Id="rId1" Type="http://schemas.openxmlformats.org/officeDocument/2006/relationships/slideLayout" Target="../slideLayouts/slideLayout28.xml"/><Relationship Id="rId5" Type="http://schemas.openxmlformats.org/officeDocument/2006/relationships/image" Target="../media/image31.jpg"/><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jpg"/><Relationship Id="rId1" Type="http://schemas.openxmlformats.org/officeDocument/2006/relationships/slideLayout" Target="../slideLayouts/slideLayout28.xml"/><Relationship Id="rId5" Type="http://schemas.openxmlformats.org/officeDocument/2006/relationships/image" Target="../media/image32.jpg"/><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3.jp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slide" Target="slide11.xml"/><Relationship Id="rId18" Type="http://schemas.openxmlformats.org/officeDocument/2006/relationships/slide" Target="slide17.xml"/><Relationship Id="rId3" Type="http://schemas.openxmlformats.org/officeDocument/2006/relationships/image" Target="../media/image3.jpg"/><Relationship Id="rId21" Type="http://schemas.openxmlformats.org/officeDocument/2006/relationships/image" Target="../media/image11.png"/><Relationship Id="rId7" Type="http://schemas.openxmlformats.org/officeDocument/2006/relationships/image" Target="../media/image7.jpeg"/><Relationship Id="rId12" Type="http://schemas.openxmlformats.org/officeDocument/2006/relationships/slide" Target="slide3.xml"/><Relationship Id="rId17" Type="http://schemas.openxmlformats.org/officeDocument/2006/relationships/slide" Target="slide13.xml"/><Relationship Id="rId2" Type="http://schemas.openxmlformats.org/officeDocument/2006/relationships/notesSlide" Target="../notesSlides/notesSlide1.xml"/><Relationship Id="rId16" Type="http://schemas.openxmlformats.org/officeDocument/2006/relationships/slide" Target="slide23.xml"/><Relationship Id="rId20" Type="http://schemas.openxmlformats.org/officeDocument/2006/relationships/slide" Target="slide5.xml"/><Relationship Id="rId1" Type="http://schemas.openxmlformats.org/officeDocument/2006/relationships/slideLayout" Target="../slideLayouts/slideLayout28.xml"/><Relationship Id="rId6" Type="http://schemas.openxmlformats.org/officeDocument/2006/relationships/image" Target="../media/image6.png"/><Relationship Id="rId11" Type="http://schemas.openxmlformats.org/officeDocument/2006/relationships/slide" Target="slide19.xml"/><Relationship Id="rId24" Type="http://schemas.openxmlformats.org/officeDocument/2006/relationships/slide" Target="slide25.xml"/><Relationship Id="rId5" Type="http://schemas.openxmlformats.org/officeDocument/2006/relationships/image" Target="../media/image5.jpeg"/><Relationship Id="rId15" Type="http://schemas.openxmlformats.org/officeDocument/2006/relationships/slide" Target="slide15.xml"/><Relationship Id="rId23" Type="http://schemas.openxmlformats.org/officeDocument/2006/relationships/image" Target="../media/image12.jpeg"/><Relationship Id="rId10" Type="http://schemas.openxmlformats.org/officeDocument/2006/relationships/image" Target="../media/image10.png"/><Relationship Id="rId19" Type="http://schemas.openxmlformats.org/officeDocument/2006/relationships/slide" Target="slide7.xml"/><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slide" Target="slide9.xml"/><Relationship Id="rId22" Type="http://schemas.openxmlformats.org/officeDocument/2006/relationships/slide" Target="slide21.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13.jpg"/><Relationship Id="rId1" Type="http://schemas.openxmlformats.org/officeDocument/2006/relationships/slideLayout" Target="../slideLayouts/slideLayout28.xml"/><Relationship Id="rId6" Type="http://schemas.openxmlformats.org/officeDocument/2006/relationships/image" Target="../media/image34.jpg"/><Relationship Id="rId5" Type="http://schemas.openxmlformats.org/officeDocument/2006/relationships/image" Target="../media/image2.jpg"/><Relationship Id="rId4" Type="http://schemas.openxmlformats.org/officeDocument/2006/relationships/slide" Target="slide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3.jpg"/><Relationship Id="rId1" Type="http://schemas.openxmlformats.org/officeDocument/2006/relationships/slideLayout" Target="../slideLayouts/slideLayout28.xml"/><Relationship Id="rId4" Type="http://schemas.openxmlformats.org/officeDocument/2006/relationships/image" Target="../media/image35.jpg"/></Relationships>
</file>

<file path=ppt/slides/_rels/slide2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38.jpg"/><Relationship Id="rId2" Type="http://schemas.openxmlformats.org/officeDocument/2006/relationships/image" Target="../media/image13.jpg"/><Relationship Id="rId1" Type="http://schemas.openxmlformats.org/officeDocument/2006/relationships/slideLayout" Target="../slideLayouts/slideLayout28.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2.jpg"/></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3.jpg"/><Relationship Id="rId1" Type="http://schemas.openxmlformats.org/officeDocument/2006/relationships/slideLayout" Target="../slideLayouts/slideLayout28.xml"/><Relationship Id="rId4" Type="http://schemas.openxmlformats.org/officeDocument/2006/relationships/image" Target="../media/image39.jpg"/></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jpg"/><Relationship Id="rId1" Type="http://schemas.openxmlformats.org/officeDocument/2006/relationships/slideLayout" Target="../slideLayouts/slideLayout28.xml"/><Relationship Id="rId5" Type="http://schemas.openxmlformats.org/officeDocument/2006/relationships/image" Target="../media/image40.jpeg"/><Relationship Id="rId4" Type="http://schemas.openxmlformats.org/officeDocument/2006/relationships/image" Target="../media/image2.jpg"/></Relationships>
</file>

<file path=ppt/slides/_rels/slide25.xml.rels><?xml version="1.0" encoding="UTF-8" standalone="yes"?>
<Relationships xmlns="http://schemas.openxmlformats.org/package/2006/relationships"><Relationship Id="rId13" Type="http://schemas.openxmlformats.org/officeDocument/2006/relationships/hyperlink" Target="https://catherineasquithgallery.com/uploads/posts/2021-02/1614510227_137-p-tsvetok-na-belom-fone-205.png" TargetMode="External"/><Relationship Id="rId18" Type="http://schemas.openxmlformats.org/officeDocument/2006/relationships/hyperlink" Target="https://bigenc.ru/media/2016/10/27/1235246241/21722.jpg" TargetMode="External"/><Relationship Id="rId26" Type="http://schemas.openxmlformats.org/officeDocument/2006/relationships/hyperlink" Target="https://ridero.ru/books/istoriya_v_istoriyakh/image/5c1157ff69a1890600d5425e" TargetMode="External"/><Relationship Id="rId39" Type="http://schemas.openxmlformats.org/officeDocument/2006/relationships/hyperlink" Target="https://cdn1.ozone.ru/s3/multimedia-t/6481781765.jpg" TargetMode="External"/><Relationship Id="rId21" Type="http://schemas.openxmlformats.org/officeDocument/2006/relationships/hyperlink" Target="http://www.cbskovrov.ru/img/news/2020-05-31_2930_1.jpg" TargetMode="External"/><Relationship Id="rId34" Type="http://schemas.openxmlformats.org/officeDocument/2006/relationships/hyperlink" Target="https://ruslania.com/pictures/books_photos/19/190147/o.jpg" TargetMode="External"/><Relationship Id="rId7" Type="http://schemas.openxmlformats.org/officeDocument/2006/relationships/hyperlink" Target="https://kartinkin.net/uploads/posts/2022-03/1646959906_2-kartinkin-net-p-tsvetok-na-prozrachnom-fone-kartinki-3.jpg" TargetMode="External"/><Relationship Id="rId2" Type="http://schemas.openxmlformats.org/officeDocument/2006/relationships/notesSlide" Target="../notesSlides/notesSlide3.xml"/><Relationship Id="rId16" Type="http://schemas.openxmlformats.org/officeDocument/2006/relationships/hyperlink" Target="https://tarologiay.ru/wp-content/uploads/2020/10c/5x5mgg52.jpg" TargetMode="External"/><Relationship Id="rId20" Type="http://schemas.openxmlformats.org/officeDocument/2006/relationships/hyperlink" Target="https://iknigi.net/books_files/online_html/177458/i_012.jpg" TargetMode="External"/><Relationship Id="rId29" Type="http://schemas.openxmlformats.org/officeDocument/2006/relationships/hyperlink" Target="https://europeanmuseumforum.ru/wp-content/uploads/4/c/e/4ce82926d9bb47b68f863c0bd7757cc0.jpeg" TargetMode="External"/><Relationship Id="rId41" Type="http://schemas.openxmlformats.org/officeDocument/2006/relationships/hyperlink" Target="https://www.funnyart.club/uploads/posts/2022-02/thumbs/1645086144_36-www-funnyart-club-p-chitaem-pushkina-fon-krasivo-48.jpg" TargetMode="External"/><Relationship Id="rId1" Type="http://schemas.openxmlformats.org/officeDocument/2006/relationships/slideLayout" Target="../slideLayouts/slideLayout28.xml"/><Relationship Id="rId6" Type="http://schemas.openxmlformats.org/officeDocument/2006/relationships/hyperlink" Target="https://catherineasquithgallery.com/uploads/posts/2021-02/1613581646_3-p-fon-dlya-prezentatsii-pushkin-3.jpg" TargetMode="External"/><Relationship Id="rId11" Type="http://schemas.openxmlformats.org/officeDocument/2006/relationships/hyperlink" Target="https://kartinkin.net/uploads/posts/2022-02/1645088698_50-kartinkin-net-p-kartinki-tsveti-na-prozrachnom-fone-61.png" TargetMode="External"/><Relationship Id="rId24" Type="http://schemas.openxmlformats.org/officeDocument/2006/relationships/hyperlink" Target="https://health.mail.ru/pic/news/2017/02/20/dc/7b/dc7be949e98553f9cbfb65d4549c5fb7.jpg" TargetMode="External"/><Relationship Id="rId32" Type="http://schemas.openxmlformats.org/officeDocument/2006/relationships/hyperlink" Target="https://mvcchita.ru/wp-content/uploads/2020/05/5-2-1252x1536.jpg" TargetMode="External"/><Relationship Id="rId37" Type="http://schemas.openxmlformats.org/officeDocument/2006/relationships/hyperlink" Target="https://nevapiter.com/sites/default/files/images/hello_html_m5c1e10bc.jpg" TargetMode="External"/><Relationship Id="rId40" Type="http://schemas.openxmlformats.org/officeDocument/2006/relationships/hyperlink" Target="https://tn.fishki.net/42/upload/post/201410/15/1316157/bb897a8d54aa630c6b4877715ff003c4.jpg" TargetMode="External"/><Relationship Id="rId5" Type="http://schemas.openxmlformats.org/officeDocument/2006/relationships/image" Target="../media/image2.jpg"/><Relationship Id="rId15" Type="http://schemas.openxmlformats.org/officeDocument/2006/relationships/hyperlink" Target="https://i.pinimg.com/originals/cf/f5/41/cff541bb71b69f05614701575e4dc203.jpg" TargetMode="External"/><Relationship Id="rId23" Type="http://schemas.openxmlformats.org/officeDocument/2006/relationships/hyperlink" Target="https://cp14.nevsepic.com.ua/222/22184/thumbs/1396289023-a002self-portrait.-1878.jpg" TargetMode="External"/><Relationship Id="rId28" Type="http://schemas.openxmlformats.org/officeDocument/2006/relationships/hyperlink" Target="https://helpiks.su/imgart/baza3/1754493269991.files/image001.jpg" TargetMode="External"/><Relationship Id="rId36" Type="http://schemas.openxmlformats.org/officeDocument/2006/relationships/hyperlink" Target="https://www.ukazka.ru/img/g/uk788779.jpg" TargetMode="External"/><Relationship Id="rId10" Type="http://schemas.openxmlformats.org/officeDocument/2006/relationships/hyperlink" Target="https://free-images.com/or/6106/dahlia_blossom_bloom_flower_1.jpg" TargetMode="External"/><Relationship Id="rId19" Type="http://schemas.openxmlformats.org/officeDocument/2006/relationships/hyperlink" Target="https://www.sochinyashka.ru/images/pushin-v-gostyah-u-pushkina-v-mihaylovskom.jpeg" TargetMode="External"/><Relationship Id="rId31" Type="http://schemas.openxmlformats.org/officeDocument/2006/relationships/hyperlink" Target="https://cdn.culture.ru/images/180f7f01-fcc2-54cd-84e7-b1df7fa80f4b" TargetMode="External"/><Relationship Id="rId4" Type="http://schemas.openxmlformats.org/officeDocument/2006/relationships/slide" Target="slide2.xml"/><Relationship Id="rId9" Type="http://schemas.openxmlformats.org/officeDocument/2006/relationships/hyperlink" Target="https://adonius.club/uploads/posts/2022-02/1643916935_24-adonius-club-p-tsveti-png-na-prozrachnom-fone-43.png" TargetMode="External"/><Relationship Id="rId14" Type="http://schemas.openxmlformats.org/officeDocument/2006/relationships/hyperlink" Target="https://cdn130.picsart.com/306098541254211.png" TargetMode="External"/><Relationship Id="rId22" Type="http://schemas.openxmlformats.org/officeDocument/2006/relationships/hyperlink" Target="https://www.megatoys24.ru/uploads/all/8d/a1/f0/8da1f0139d0a81f9731affd708ed349c.jpg" TargetMode="External"/><Relationship Id="rId27" Type="http://schemas.openxmlformats.org/officeDocument/2006/relationships/hyperlink" Target="https://r3.mt.ru/r23/photo870D/20747682409-0/jpg/bp.jpeg" TargetMode="External"/><Relationship Id="rId30" Type="http://schemas.openxmlformats.org/officeDocument/2006/relationships/hyperlink" Target="https://cdn.gallerix.asia/sr/_RUS/372965432/649707373.jpg" TargetMode="External"/><Relationship Id="rId35" Type="http://schemas.openxmlformats.org/officeDocument/2006/relationships/hyperlink" Target="https://korenblit.ru/images/product/0161.jpg" TargetMode="External"/><Relationship Id="rId8" Type="http://schemas.openxmlformats.org/officeDocument/2006/relationships/hyperlink" Target="https://coolsen.ru/wp-content/uploads/2022/02/0-20220208_123856-2048x1703.png" TargetMode="External"/><Relationship Id="rId3" Type="http://schemas.openxmlformats.org/officeDocument/2006/relationships/image" Target="../media/image13.jpg"/><Relationship Id="rId12" Type="http://schemas.openxmlformats.org/officeDocument/2006/relationships/hyperlink" Target="https://klike.net/uploads/posts/2022-09/1663761590_zz.jpg" TargetMode="External"/><Relationship Id="rId17" Type="http://schemas.openxmlformats.org/officeDocument/2006/relationships/hyperlink" Target="https://1001sochinenie.ru/wp-content/uploads/2020/02/dochka.jpg" TargetMode="External"/><Relationship Id="rId25" Type="http://schemas.openxmlformats.org/officeDocument/2006/relationships/hyperlink" Target="https://yandex.ru/video/preview/1305899507937997016" TargetMode="External"/><Relationship Id="rId33" Type="http://schemas.openxmlformats.org/officeDocument/2006/relationships/hyperlink" Target="https://literaguru.ru/wp-content/uploads/2020/05/unnamed-2.jpg" TargetMode="External"/><Relationship Id="rId38" Type="http://schemas.openxmlformats.org/officeDocument/2006/relationships/hyperlink" Target="https://&#1092;&#1072;&#1085;&#1090;&#1072;&#1079;&#1077;&#1088;&#1099;.&#1088;&#1092;/wa-data/public/shop/products/09/08/40809/images/91013/91013.750x0.jp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3.jpg"/><Relationship Id="rId1" Type="http://schemas.openxmlformats.org/officeDocument/2006/relationships/slideLayout" Target="../slideLayouts/slideLayout28.xml"/><Relationship Id="rId4" Type="http://schemas.openxmlformats.org/officeDocument/2006/relationships/image" Target="../media/image14.jpg"/></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jpg"/><Relationship Id="rId1" Type="http://schemas.openxmlformats.org/officeDocument/2006/relationships/slideLayout" Target="../slideLayouts/slideLayout28.xml"/><Relationship Id="rId5" Type="http://schemas.openxmlformats.org/officeDocument/2006/relationships/image" Target="../media/image15.jp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3.jpg"/><Relationship Id="rId1" Type="http://schemas.openxmlformats.org/officeDocument/2006/relationships/slideLayout" Target="../slideLayouts/slideLayout28.xml"/><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3.jpg"/><Relationship Id="rId1" Type="http://schemas.openxmlformats.org/officeDocument/2006/relationships/slideLayout" Target="../slideLayouts/slideLayout28.xml"/><Relationship Id="rId5" Type="http://schemas.openxmlformats.org/officeDocument/2006/relationships/image" Target="../media/image2.jpg"/><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3.jpg"/><Relationship Id="rId1" Type="http://schemas.openxmlformats.org/officeDocument/2006/relationships/slideLayout" Target="../slideLayouts/slideLayout28.xml"/><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jpg"/><Relationship Id="rId1" Type="http://schemas.openxmlformats.org/officeDocument/2006/relationships/slideLayout" Target="../slideLayouts/slideLayout28.xml"/><Relationship Id="rId5" Type="http://schemas.openxmlformats.org/officeDocument/2006/relationships/image" Target="../media/image19.jpe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3.jpg"/><Relationship Id="rId1" Type="http://schemas.openxmlformats.org/officeDocument/2006/relationships/slideLayout" Target="../slideLayouts/slideLayout28.xml"/><Relationship Id="rId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111829" y="2400754"/>
            <a:ext cx="6749143" cy="1325563"/>
          </a:xfrm>
        </p:spPr>
        <p:txBody>
          <a:bodyPr>
            <a:normAutofit/>
          </a:bodyPr>
          <a:lstStyle/>
          <a:p>
            <a:pPr algn="ctr"/>
            <a:r>
              <a:rPr lang="ru-RU" sz="5400" i="1" dirty="0" smtClean="0">
                <a:solidFill>
                  <a:srgbClr val="002060"/>
                </a:solidFill>
                <a:latin typeface="Times New Roman" panose="02020603050405020304" pitchFamily="18" charset="0"/>
                <a:cs typeface="Times New Roman" panose="02020603050405020304" pitchFamily="18" charset="0"/>
              </a:rPr>
              <a:t>Пушкинский венок</a:t>
            </a:r>
            <a:endParaRPr lang="ru-RU" sz="5400" i="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spTree>
    <p:extLst>
      <p:ext uri="{BB962C8B-B14F-4D97-AF65-F5344CB8AC3E}">
        <p14:creationId xmlns:p14="http://schemas.microsoft.com/office/powerpoint/2010/main" val="2379893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pic>
        <p:nvPicPr>
          <p:cNvPr id="3" name="Рисунок 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pic>
        <p:nvPicPr>
          <p:cNvPr id="9" name="Рисунок 8"/>
          <p:cNvPicPr>
            <a:picLocks noChangeAspect="1"/>
          </p:cNvPicPr>
          <p:nvPr/>
        </p:nvPicPr>
        <p:blipFill rotWithShape="1">
          <a:blip r:embed="rId5">
            <a:extLst>
              <a:ext uri="{28A0092B-C50C-407E-A947-70E740481C1C}">
                <a14:useLocalDpi xmlns:a14="http://schemas.microsoft.com/office/drawing/2010/main" val="0"/>
              </a:ext>
            </a:extLst>
          </a:blip>
          <a:srcRect l="20025" t="-513" r="20220" b="513"/>
          <a:stretch/>
        </p:blipFill>
        <p:spPr>
          <a:xfrm>
            <a:off x="5865098" y="1345394"/>
            <a:ext cx="2203258" cy="2816980"/>
          </a:xfrm>
          <a:prstGeom prst="rect">
            <a:avLst/>
          </a:prstGeom>
        </p:spPr>
      </p:pic>
      <p:sp>
        <p:nvSpPr>
          <p:cNvPr id="2" name="Заголовок 1"/>
          <p:cNvSpPr>
            <a:spLocks noGrp="1"/>
          </p:cNvSpPr>
          <p:nvPr>
            <p:ph type="title"/>
          </p:nvPr>
        </p:nvSpPr>
        <p:spPr>
          <a:xfrm>
            <a:off x="628650" y="485192"/>
            <a:ext cx="7952014" cy="821094"/>
          </a:xfrm>
        </p:spPr>
        <p:txBody>
          <a:bodyPr>
            <a:normAutofit/>
          </a:bodyPr>
          <a:lstStyle/>
          <a:p>
            <a:pPr algn="ctr"/>
            <a:r>
              <a:rPr lang="ru-RU" sz="3600" i="1" dirty="0">
                <a:solidFill>
                  <a:srgbClr val="002060"/>
                </a:solidFill>
                <a:latin typeface="Times New Roman" panose="02020603050405020304" pitchFamily="18" charset="0"/>
                <a:cs typeface="Times New Roman" panose="02020603050405020304" pitchFamily="18" charset="0"/>
              </a:rPr>
              <a:t>Илья Ефимович </a:t>
            </a:r>
            <a:r>
              <a:rPr lang="ru-RU" sz="3600" i="1" dirty="0" smtClean="0">
                <a:solidFill>
                  <a:srgbClr val="002060"/>
                </a:solidFill>
                <a:latin typeface="Times New Roman" panose="02020603050405020304" pitchFamily="18" charset="0"/>
                <a:cs typeface="Times New Roman" panose="02020603050405020304" pitchFamily="18" charset="0"/>
              </a:rPr>
              <a:t>Репин</a:t>
            </a:r>
            <a:endParaRPr lang="ru-RU" sz="3600" i="1" dirty="0">
              <a:solidFill>
                <a:srgbClr val="002060"/>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rotWithShape="1">
          <a:blip r:embed="rId6" cstate="print">
            <a:extLst>
              <a:ext uri="{28A0092B-C50C-407E-A947-70E740481C1C}">
                <a14:useLocalDpi xmlns:a14="http://schemas.microsoft.com/office/drawing/2010/main" val="0"/>
              </a:ext>
            </a:extLst>
          </a:blip>
          <a:srcRect r="17898"/>
          <a:stretch/>
        </p:blipFill>
        <p:spPr>
          <a:xfrm>
            <a:off x="1019188" y="2747028"/>
            <a:ext cx="4250095" cy="2908907"/>
          </a:xfrm>
          <a:prstGeom prst="rect">
            <a:avLst/>
          </a:prstGeom>
        </p:spPr>
      </p:pic>
      <p:sp>
        <p:nvSpPr>
          <p:cNvPr id="5" name="Прямоугольник 4"/>
          <p:cNvSpPr/>
          <p:nvPr/>
        </p:nvSpPr>
        <p:spPr>
          <a:xfrm>
            <a:off x="-93320" y="5679598"/>
            <a:ext cx="6475113" cy="646331"/>
          </a:xfrm>
          <a:prstGeom prst="rect">
            <a:avLst/>
          </a:prstGeom>
        </p:spPr>
        <p:txBody>
          <a:bodyPr wrap="square">
            <a:spAutoFit/>
          </a:bodyPr>
          <a:lstStyle/>
          <a:p>
            <a:pPr algn="ctr"/>
            <a:r>
              <a:rPr lang="ru-RU" dirty="0" smtClean="0">
                <a:latin typeface="Times New Roman" panose="02020603050405020304" pitchFamily="18" charset="0"/>
                <a:cs typeface="Times New Roman" panose="02020603050405020304" pitchFamily="18" charset="0"/>
              </a:rPr>
              <a:t>И.Е</a:t>
            </a:r>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Репин «Пушкин на </a:t>
            </a:r>
            <a:r>
              <a:rPr lang="ru-RU" dirty="0">
                <a:latin typeface="Times New Roman" panose="02020603050405020304" pitchFamily="18" charset="0"/>
                <a:cs typeface="Times New Roman" panose="02020603050405020304" pitchFamily="18" charset="0"/>
              </a:rPr>
              <a:t>экзамене </a:t>
            </a:r>
            <a:endParaRPr lang="ru-RU" dirty="0" smtClean="0">
              <a:latin typeface="Times New Roman" panose="02020603050405020304" pitchFamily="18" charset="0"/>
              <a:cs typeface="Times New Roman" panose="02020603050405020304" pitchFamily="18" charset="0"/>
            </a:endParaRPr>
          </a:p>
          <a:p>
            <a:pPr algn="ctr"/>
            <a:r>
              <a:rPr lang="ru-RU" dirty="0" smtClean="0">
                <a:latin typeface="Times New Roman" panose="02020603050405020304" pitchFamily="18" charset="0"/>
                <a:cs typeface="Times New Roman" panose="02020603050405020304" pitchFamily="18" charset="0"/>
              </a:rPr>
              <a:t>в </a:t>
            </a:r>
            <a:r>
              <a:rPr lang="ru-RU" dirty="0">
                <a:latin typeface="Times New Roman" panose="02020603050405020304" pitchFamily="18" charset="0"/>
                <a:cs typeface="Times New Roman" panose="02020603050405020304" pitchFamily="18" charset="0"/>
              </a:rPr>
              <a:t>Царском Селе 8 января </a:t>
            </a:r>
            <a:r>
              <a:rPr lang="ru-RU" dirty="0" smtClean="0">
                <a:latin typeface="Times New Roman" panose="02020603050405020304" pitchFamily="18" charset="0"/>
                <a:cs typeface="Times New Roman" panose="02020603050405020304" pitchFamily="18" charset="0"/>
              </a:rPr>
              <a:t>1815 года»</a:t>
            </a:r>
            <a:endParaRPr lang="ru-RU" dirty="0"/>
          </a:p>
        </p:txBody>
      </p:sp>
    </p:spTree>
    <p:extLst>
      <p:ext uri="{BB962C8B-B14F-4D97-AF65-F5344CB8AC3E}">
        <p14:creationId xmlns:p14="http://schemas.microsoft.com/office/powerpoint/2010/main" val="19155922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537943"/>
            <a:ext cx="7952014" cy="970384"/>
          </a:xfrm>
        </p:spPr>
        <p:txBody>
          <a:bodyPr>
            <a:normAutofit fontScale="90000"/>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Вопрос № 5</a:t>
            </a:r>
            <a:br>
              <a:rPr lang="ru-RU" sz="3600" i="1" dirty="0" smtClean="0">
                <a:solidFill>
                  <a:srgbClr val="002060"/>
                </a:solidFill>
                <a:latin typeface="Times New Roman" panose="02020603050405020304" pitchFamily="18" charset="0"/>
                <a:cs typeface="Times New Roman" panose="02020603050405020304" pitchFamily="18" charset="0"/>
              </a:rPr>
            </a:br>
            <a:r>
              <a:rPr lang="ru-RU" sz="3600" i="1" dirty="0" smtClean="0">
                <a:solidFill>
                  <a:srgbClr val="002060"/>
                </a:solidFill>
                <a:latin typeface="Times New Roman" panose="02020603050405020304" pitchFamily="18" charset="0"/>
                <a:cs typeface="Times New Roman" panose="02020603050405020304" pitchFamily="18" charset="0"/>
              </a:rPr>
              <a:t>Восстановите </a:t>
            </a:r>
            <a:r>
              <a:rPr lang="ru-RU" sz="3600" i="1" dirty="0">
                <a:solidFill>
                  <a:srgbClr val="002060"/>
                </a:solidFill>
                <a:latin typeface="Times New Roman" panose="02020603050405020304" pitchFamily="18" charset="0"/>
                <a:cs typeface="Times New Roman" panose="02020603050405020304" pitchFamily="18" charset="0"/>
              </a:rPr>
              <a:t>логическую цепочку: </a:t>
            </a:r>
          </a:p>
        </p:txBody>
      </p:sp>
      <p:pic>
        <p:nvPicPr>
          <p:cNvPr id="3" name="Рисунок 2">
            <a:hlinkClick r:id="" action="ppaction://hlinkshowjump?jump=next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sp>
        <p:nvSpPr>
          <p:cNvPr id="7" name="Rectangle 4"/>
          <p:cNvSpPr>
            <a:spLocks noChangeArrowheads="1"/>
          </p:cNvSpPr>
          <p:nvPr/>
        </p:nvSpPr>
        <p:spPr bwMode="auto">
          <a:xfrm>
            <a:off x="1916113" y="33607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0125" y="1700099"/>
            <a:ext cx="6889063" cy="2117839"/>
          </a:xfrm>
          <a:prstGeom prst="rect">
            <a:avLst/>
          </a:prstGeom>
        </p:spPr>
      </p:pic>
    </p:spTree>
    <p:extLst>
      <p:ext uri="{BB962C8B-B14F-4D97-AF65-F5344CB8AC3E}">
        <p14:creationId xmlns:p14="http://schemas.microsoft.com/office/powerpoint/2010/main" val="39156021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514417"/>
            <a:ext cx="7952014" cy="894506"/>
          </a:xfrm>
        </p:spPr>
        <p:txBody>
          <a:bodyPr>
            <a:normAutofit fontScale="90000"/>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Романс </a:t>
            </a:r>
            <a:br>
              <a:rPr lang="ru-RU" sz="3600" i="1" dirty="0" smtClean="0">
                <a:solidFill>
                  <a:srgbClr val="002060"/>
                </a:solidFill>
                <a:latin typeface="Times New Roman" panose="02020603050405020304" pitchFamily="18" charset="0"/>
                <a:cs typeface="Times New Roman" panose="02020603050405020304" pitchFamily="18" charset="0"/>
              </a:rPr>
            </a:br>
            <a:r>
              <a:rPr lang="ru-RU" sz="3600" i="1" dirty="0" smtClean="0">
                <a:solidFill>
                  <a:srgbClr val="002060"/>
                </a:solidFill>
                <a:latin typeface="Times New Roman" panose="02020603050405020304" pitchFamily="18" charset="0"/>
                <a:cs typeface="Times New Roman" panose="02020603050405020304" pitchFamily="18" charset="0"/>
              </a:rPr>
              <a:t>«</a:t>
            </a:r>
            <a:r>
              <a:rPr lang="ru-RU" sz="3600" i="1" dirty="0">
                <a:solidFill>
                  <a:srgbClr val="002060"/>
                </a:solidFill>
                <a:latin typeface="Times New Roman" panose="02020603050405020304" pitchFamily="18" charset="0"/>
                <a:cs typeface="Times New Roman" panose="02020603050405020304" pitchFamily="18" charset="0"/>
              </a:rPr>
              <a:t>Я помню чудное мгновенье…»</a:t>
            </a:r>
          </a:p>
        </p:txBody>
      </p:sp>
      <p:pic>
        <p:nvPicPr>
          <p:cNvPr id="3" name="Рисунок 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pic>
        <p:nvPicPr>
          <p:cNvPr id="4" name="Рисунок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41365" y="1578496"/>
            <a:ext cx="2894492" cy="3665308"/>
          </a:xfrm>
          <a:prstGeom prst="rect">
            <a:avLst/>
          </a:prstGeom>
        </p:spPr>
      </p:pic>
      <p:pic>
        <p:nvPicPr>
          <p:cNvPr id="6" name="Рисунок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35379" y="1578496"/>
            <a:ext cx="3066789" cy="3665308"/>
          </a:xfrm>
          <a:prstGeom prst="rect">
            <a:avLst/>
          </a:prstGeom>
        </p:spPr>
      </p:pic>
      <p:sp>
        <p:nvSpPr>
          <p:cNvPr id="7" name="Прямоугольник 6"/>
          <p:cNvSpPr/>
          <p:nvPr/>
        </p:nvSpPr>
        <p:spPr>
          <a:xfrm>
            <a:off x="2166066" y="5309824"/>
            <a:ext cx="1245084" cy="369332"/>
          </a:xfrm>
          <a:prstGeom prst="rect">
            <a:avLst/>
          </a:prstGeom>
        </p:spPr>
        <p:txBody>
          <a:bodyPr wrap="none">
            <a:spAutoFit/>
          </a:bodyPr>
          <a:lstStyle/>
          <a:p>
            <a:pPr algn="just"/>
            <a:r>
              <a:rPr lang="ru-RU" dirty="0" smtClean="0">
                <a:latin typeface="Times New Roman" panose="02020603050405020304" pitchFamily="18" charset="0"/>
                <a:cs typeface="Times New Roman" panose="02020603050405020304" pitchFamily="18" charset="0"/>
              </a:rPr>
              <a:t>Анна </a:t>
            </a:r>
            <a:r>
              <a:rPr lang="ru-RU" dirty="0">
                <a:latin typeface="Times New Roman" panose="02020603050405020304" pitchFamily="18" charset="0"/>
                <a:cs typeface="Times New Roman" panose="02020603050405020304" pitchFamily="18" charset="0"/>
              </a:rPr>
              <a:t>Керн</a:t>
            </a:r>
          </a:p>
        </p:txBody>
      </p:sp>
      <p:sp>
        <p:nvSpPr>
          <p:cNvPr id="8" name="Прямоугольник 7"/>
          <p:cNvSpPr/>
          <p:nvPr/>
        </p:nvSpPr>
        <p:spPr>
          <a:xfrm>
            <a:off x="5500903" y="5309824"/>
            <a:ext cx="1743811" cy="369332"/>
          </a:xfrm>
          <a:prstGeom prst="rect">
            <a:avLst/>
          </a:prstGeom>
        </p:spPr>
        <p:txBody>
          <a:bodyPr wrap="none">
            <a:spAutoFit/>
          </a:bodyPr>
          <a:lstStyle/>
          <a:p>
            <a:pPr algn="just"/>
            <a:r>
              <a:rPr lang="ru-RU" dirty="0">
                <a:latin typeface="Times New Roman" panose="02020603050405020304" pitchFamily="18" charset="0"/>
                <a:cs typeface="Times New Roman" panose="02020603050405020304" pitchFamily="18" charset="0"/>
              </a:rPr>
              <a:t>Екатерина Керн</a:t>
            </a:r>
          </a:p>
        </p:txBody>
      </p:sp>
    </p:spTree>
    <p:extLst>
      <p:ext uri="{BB962C8B-B14F-4D97-AF65-F5344CB8AC3E}">
        <p14:creationId xmlns:p14="http://schemas.microsoft.com/office/powerpoint/2010/main" val="40334901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466531"/>
            <a:ext cx="7952014" cy="690465"/>
          </a:xfrm>
        </p:spPr>
        <p:txBody>
          <a:bodyPr>
            <a:norm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Вопрос № 6</a:t>
            </a:r>
            <a:endParaRPr lang="ru-RU" sz="3600" i="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a:hlinkClick r:id="" action="ppaction://hlinkshowjump?jump=next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pic>
        <p:nvPicPr>
          <p:cNvPr id="4" name="Рисунок 3"/>
          <p:cNvPicPr>
            <a:picLocks noChangeAspect="1"/>
          </p:cNvPicPr>
          <p:nvPr/>
        </p:nvPicPr>
        <p:blipFill rotWithShape="1">
          <a:blip r:embed="rId4">
            <a:extLst>
              <a:ext uri="{28A0092B-C50C-407E-A947-70E740481C1C}">
                <a14:useLocalDpi xmlns:a14="http://schemas.microsoft.com/office/drawing/2010/main" val="0"/>
              </a:ext>
            </a:extLst>
          </a:blip>
          <a:srcRect b="9424"/>
          <a:stretch/>
        </p:blipFill>
        <p:spPr>
          <a:xfrm>
            <a:off x="1933232" y="2694588"/>
            <a:ext cx="5137575" cy="3013788"/>
          </a:xfrm>
          <a:prstGeom prst="rect">
            <a:avLst/>
          </a:prstGeom>
        </p:spPr>
      </p:pic>
      <p:sp>
        <p:nvSpPr>
          <p:cNvPr id="5" name="Прямоугольник 4"/>
          <p:cNvSpPr/>
          <p:nvPr/>
        </p:nvSpPr>
        <p:spPr>
          <a:xfrm>
            <a:off x="628650" y="1023276"/>
            <a:ext cx="7902445" cy="1600438"/>
          </a:xfrm>
          <a:prstGeom prst="rect">
            <a:avLst/>
          </a:prstGeom>
        </p:spPr>
        <p:txBody>
          <a:bodyPr wrap="square">
            <a:spAutoFit/>
          </a:bodyPr>
          <a:lstStyle/>
          <a:p>
            <a:pPr marR="162560" algn="ctr">
              <a:spcAft>
                <a:spcPts val="0"/>
              </a:spcAft>
            </a:pPr>
            <a:r>
              <a:rPr lang="ru-RU" dirty="0" smtClean="0">
                <a:latin typeface="Times New Roman" panose="02020603050405020304" pitchFamily="18" charset="0"/>
                <a:ea typeface="Times New Roman" panose="02020603050405020304" pitchFamily="18" charset="0"/>
              </a:rPr>
              <a:t>А.С. Пушкин об </a:t>
            </a:r>
            <a:r>
              <a:rPr lang="ru-RU" dirty="0">
                <a:latin typeface="Times New Roman" panose="02020603050405020304" pitchFamily="18" charset="0"/>
                <a:ea typeface="Times New Roman" panose="02020603050405020304" pitchFamily="18" charset="0"/>
              </a:rPr>
              <a:t>одном из этих портретов сказал:</a:t>
            </a:r>
            <a:endParaRPr lang="ru-RU" sz="1600" dirty="0">
              <a:latin typeface="Times New Roman" panose="02020603050405020304" pitchFamily="18" charset="0"/>
              <a:ea typeface="Times New Roman" panose="02020603050405020304" pitchFamily="18" charset="0"/>
            </a:endParaRPr>
          </a:p>
          <a:p>
            <a:pPr marR="162560" algn="ctr">
              <a:spcAft>
                <a:spcPts val="0"/>
              </a:spcAft>
            </a:pPr>
            <a:r>
              <a:rPr lang="ru-RU" dirty="0">
                <a:latin typeface="Times New Roman" panose="02020603050405020304" pitchFamily="18" charset="0"/>
                <a:ea typeface="Times New Roman" panose="02020603050405020304" pitchFamily="18" charset="0"/>
              </a:rPr>
              <a:t>Себя, как в зеркале, я вижу,</a:t>
            </a:r>
            <a:endParaRPr lang="ru-RU" sz="1600" dirty="0">
              <a:latin typeface="Times New Roman" panose="02020603050405020304" pitchFamily="18" charset="0"/>
              <a:ea typeface="Times New Roman" panose="02020603050405020304" pitchFamily="18" charset="0"/>
            </a:endParaRPr>
          </a:p>
          <a:p>
            <a:pPr marR="162560" algn="ctr">
              <a:spcAft>
                <a:spcPts val="0"/>
              </a:spcAft>
            </a:pPr>
            <a:r>
              <a:rPr lang="ru-RU" dirty="0">
                <a:latin typeface="Times New Roman" panose="02020603050405020304" pitchFamily="18" charset="0"/>
                <a:ea typeface="Times New Roman" panose="02020603050405020304" pitchFamily="18" charset="0"/>
              </a:rPr>
              <a:t>Но это зеркало мне льстит…</a:t>
            </a:r>
            <a:endParaRPr lang="ru-RU" sz="1600" dirty="0">
              <a:latin typeface="Times New Roman" panose="02020603050405020304" pitchFamily="18" charset="0"/>
              <a:ea typeface="Times New Roman" panose="02020603050405020304" pitchFamily="18" charset="0"/>
            </a:endParaRPr>
          </a:p>
          <a:p>
            <a:pPr marR="162560" algn="ctr">
              <a:spcAft>
                <a:spcPts val="0"/>
              </a:spcAft>
            </a:pPr>
            <a:endParaRPr lang="ru-RU" sz="800" dirty="0" smtClean="0">
              <a:latin typeface="Times New Roman" panose="02020603050405020304" pitchFamily="18" charset="0"/>
              <a:ea typeface="Times New Roman" panose="02020603050405020304" pitchFamily="18" charset="0"/>
            </a:endParaRPr>
          </a:p>
          <a:p>
            <a:pPr marR="162560" algn="ctr">
              <a:spcAft>
                <a:spcPts val="0"/>
              </a:spcAft>
            </a:pPr>
            <a:r>
              <a:rPr lang="ru-RU" dirty="0" smtClean="0">
                <a:latin typeface="Times New Roman" panose="02020603050405020304" pitchFamily="18" charset="0"/>
                <a:ea typeface="Times New Roman" panose="02020603050405020304" pitchFamily="18" charset="0"/>
              </a:rPr>
              <a:t>Какой </a:t>
            </a:r>
            <a:r>
              <a:rPr lang="ru-RU" dirty="0">
                <a:latin typeface="Times New Roman" panose="02020603050405020304" pitchFamily="18" charset="0"/>
                <a:ea typeface="Times New Roman" panose="02020603050405020304" pitchFamily="18" charset="0"/>
              </a:rPr>
              <a:t>портрет имел в виду А.С. Пушкин?</a:t>
            </a:r>
            <a:r>
              <a:rPr lang="ru-RU" b="1" dirty="0">
                <a:latin typeface="Times New Roman" panose="02020603050405020304" pitchFamily="18" charset="0"/>
                <a:ea typeface="Times New Roman" panose="02020603050405020304" pitchFamily="18" charset="0"/>
              </a:rPr>
              <a:t> </a:t>
            </a:r>
            <a:endParaRPr lang="ru-RU" b="1" dirty="0" smtClean="0">
              <a:latin typeface="Times New Roman" panose="02020603050405020304" pitchFamily="18" charset="0"/>
              <a:ea typeface="Times New Roman" panose="02020603050405020304" pitchFamily="18" charset="0"/>
            </a:endParaRPr>
          </a:p>
          <a:p>
            <a:pPr marR="162560" algn="ctr">
              <a:spcAft>
                <a:spcPts val="0"/>
              </a:spcAft>
            </a:pPr>
            <a:r>
              <a:rPr lang="ru-RU" dirty="0" smtClean="0">
                <a:latin typeface="Times New Roman" panose="02020603050405020304" pitchFamily="18" charset="0"/>
                <a:ea typeface="Times New Roman" panose="02020603050405020304" pitchFamily="18" charset="0"/>
              </a:rPr>
              <a:t>Назовите </a:t>
            </a:r>
            <a:r>
              <a:rPr lang="ru-RU" dirty="0">
                <a:latin typeface="Times New Roman" panose="02020603050405020304" pitchFamily="18" charset="0"/>
                <a:ea typeface="Times New Roman" panose="02020603050405020304" pitchFamily="18" charset="0"/>
              </a:rPr>
              <a:t>имена художников,</a:t>
            </a:r>
            <a:r>
              <a:rPr lang="ru-RU" b="1" dirty="0">
                <a:latin typeface="Times New Roman" panose="02020603050405020304" pitchFamily="18" charset="0"/>
                <a:ea typeface="Times New Roman" panose="02020603050405020304" pitchFamily="18" charset="0"/>
              </a:rPr>
              <a:t> </a:t>
            </a:r>
            <a:r>
              <a:rPr lang="ru-RU" dirty="0">
                <a:latin typeface="Times New Roman" panose="02020603050405020304" pitchFamily="18" charset="0"/>
                <a:ea typeface="Times New Roman" panose="02020603050405020304" pitchFamily="18" charset="0"/>
              </a:rPr>
              <a:t>авторов этих портретов.</a:t>
            </a:r>
            <a:endParaRPr lang="ru-RU"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97879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3" name="Рисунок 2">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sp>
        <p:nvSpPr>
          <p:cNvPr id="4" name="Прямоугольник 3"/>
          <p:cNvSpPr/>
          <p:nvPr/>
        </p:nvSpPr>
        <p:spPr>
          <a:xfrm>
            <a:off x="528344" y="4848159"/>
            <a:ext cx="6973467" cy="923330"/>
          </a:xfrm>
          <a:prstGeom prst="rect">
            <a:avLst/>
          </a:prstGeom>
        </p:spPr>
        <p:txBody>
          <a:bodyPr wrap="square">
            <a:spAutoFit/>
          </a:bodyPr>
          <a:lstStyle/>
          <a:p>
            <a:pPr marR="162560" algn="ctr">
              <a:spcAft>
                <a:spcPts val="0"/>
              </a:spcAft>
            </a:pPr>
            <a:r>
              <a:rPr lang="ru-RU" dirty="0">
                <a:latin typeface="Times New Roman" panose="02020603050405020304" pitchFamily="18" charset="0"/>
                <a:ea typeface="Times New Roman" panose="02020603050405020304" pitchFamily="18" charset="0"/>
              </a:rPr>
              <a:t>О.А. Кипренский – автор парадного портрета, и именно к этому портрету относятся пушкинские строки. </a:t>
            </a:r>
            <a:br>
              <a:rPr lang="ru-RU" dirty="0">
                <a:latin typeface="Times New Roman" panose="02020603050405020304" pitchFamily="18" charset="0"/>
                <a:ea typeface="Times New Roman" panose="02020603050405020304" pitchFamily="18" charset="0"/>
              </a:rPr>
            </a:br>
            <a:r>
              <a:rPr lang="ru-RU" dirty="0">
                <a:latin typeface="Times New Roman" panose="02020603050405020304" pitchFamily="18" charset="0"/>
                <a:ea typeface="Times New Roman" panose="02020603050405020304" pitchFamily="18" charset="0"/>
              </a:rPr>
              <a:t>Второй портрет принадлежит кисти В.А. Тропинина. </a:t>
            </a:r>
            <a:endParaRPr lang="ru-RU" sz="1600" dirty="0">
              <a:effectLst/>
              <a:latin typeface="Times New Roman" panose="02020603050405020304" pitchFamily="18" charset="0"/>
              <a:ea typeface="Times New Roman" panose="02020603050405020304" pitchFamily="18" charset="0"/>
            </a:endParaRPr>
          </a:p>
        </p:txBody>
      </p:sp>
      <p:pic>
        <p:nvPicPr>
          <p:cNvPr id="6" name="Рисунок 5"/>
          <p:cNvPicPr>
            <a:picLocks noChangeAspect="1"/>
          </p:cNvPicPr>
          <p:nvPr/>
        </p:nvPicPr>
        <p:blipFill rotWithShape="1">
          <a:blip r:embed="rId6">
            <a:extLst>
              <a:ext uri="{28A0092B-C50C-407E-A947-70E740481C1C}">
                <a14:useLocalDpi xmlns:a14="http://schemas.microsoft.com/office/drawing/2010/main" val="0"/>
              </a:ext>
            </a:extLst>
          </a:blip>
          <a:srcRect l="15170" t="21360" r="16803" b="15669"/>
          <a:stretch/>
        </p:blipFill>
        <p:spPr>
          <a:xfrm>
            <a:off x="868006" y="801905"/>
            <a:ext cx="3016443" cy="3722915"/>
          </a:xfrm>
          <a:prstGeom prst="rect">
            <a:avLst/>
          </a:prstGeom>
        </p:spPr>
      </p:pic>
      <p:pic>
        <p:nvPicPr>
          <p:cNvPr id="7" name="Рисунок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98169" y="801905"/>
            <a:ext cx="2866645" cy="3722915"/>
          </a:xfrm>
          <a:prstGeom prst="rect">
            <a:avLst/>
          </a:prstGeom>
        </p:spPr>
      </p:pic>
    </p:spTree>
    <p:extLst>
      <p:ext uri="{BB962C8B-B14F-4D97-AF65-F5344CB8AC3E}">
        <p14:creationId xmlns:p14="http://schemas.microsoft.com/office/powerpoint/2010/main" val="29568595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475860"/>
            <a:ext cx="7952014" cy="989045"/>
          </a:xfrm>
        </p:spPr>
        <p:txBody>
          <a:bodyPr>
            <a:norm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Вопрос № 7</a:t>
            </a:r>
            <a:endParaRPr lang="ru-RU" sz="3600" i="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sp>
        <p:nvSpPr>
          <p:cNvPr id="4" name="Прямоугольник 3"/>
          <p:cNvSpPr/>
          <p:nvPr/>
        </p:nvSpPr>
        <p:spPr>
          <a:xfrm>
            <a:off x="628650" y="1345268"/>
            <a:ext cx="7862207" cy="646331"/>
          </a:xfrm>
          <a:prstGeom prst="rect">
            <a:avLst/>
          </a:prstGeom>
        </p:spPr>
        <p:txBody>
          <a:bodyPr wrap="square">
            <a:spAutoFit/>
          </a:bodyPr>
          <a:lstStyle/>
          <a:p>
            <a:pPr algn="ctr"/>
            <a:r>
              <a:rPr lang="ru-RU" dirty="0">
                <a:latin typeface="Times New Roman" panose="02020603050405020304" pitchFamily="18" charset="0"/>
                <a:ea typeface="Times New Roman" panose="02020603050405020304" pitchFamily="18" charset="0"/>
              </a:rPr>
              <a:t>Где провёл поэт осень 1830 года?  Под каким названием вошёл этот период творческого взлёта А.С. Пушкина в литературу? </a:t>
            </a:r>
            <a:endParaRPr lang="ru-RU" dirty="0"/>
          </a:p>
        </p:txBody>
      </p:sp>
      <p:pic>
        <p:nvPicPr>
          <p:cNvPr id="5" name="Рисунок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84784" y="2097954"/>
            <a:ext cx="5309118" cy="3538548"/>
          </a:xfrm>
          <a:prstGeom prst="rect">
            <a:avLst/>
          </a:prstGeom>
        </p:spPr>
      </p:pic>
    </p:spTree>
    <p:extLst>
      <p:ext uri="{BB962C8B-B14F-4D97-AF65-F5344CB8AC3E}">
        <p14:creationId xmlns:p14="http://schemas.microsoft.com/office/powerpoint/2010/main" val="8310857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486425"/>
            <a:ext cx="7952014" cy="894506"/>
          </a:xfrm>
        </p:spPr>
        <p:txBody>
          <a:bodyPr>
            <a:normAutofit/>
          </a:bodyPr>
          <a:lstStyle/>
          <a:p>
            <a:pPr algn="ctr"/>
            <a:r>
              <a:rPr lang="ru-RU" sz="3600" i="1" dirty="0">
                <a:solidFill>
                  <a:srgbClr val="002060"/>
                </a:solidFill>
                <a:latin typeface="Times New Roman" panose="02020603050405020304" pitchFamily="18" charset="0"/>
                <a:cs typeface="Times New Roman" panose="02020603050405020304" pitchFamily="18" charset="0"/>
              </a:rPr>
              <a:t>Болдинская осень </a:t>
            </a:r>
          </a:p>
        </p:txBody>
      </p:sp>
      <p:pic>
        <p:nvPicPr>
          <p:cNvPr id="3" name="Рисунок 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pic>
        <p:nvPicPr>
          <p:cNvPr id="4" name="Рисунок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27662" y="1380931"/>
            <a:ext cx="3353989" cy="4114799"/>
          </a:xfrm>
          <a:prstGeom prst="rect">
            <a:avLst/>
          </a:prstGeom>
        </p:spPr>
      </p:pic>
      <p:sp>
        <p:nvSpPr>
          <p:cNvPr id="5" name="Прямоугольник 4"/>
          <p:cNvSpPr/>
          <p:nvPr/>
        </p:nvSpPr>
        <p:spPr>
          <a:xfrm>
            <a:off x="2813845" y="5642302"/>
            <a:ext cx="3581622" cy="369332"/>
          </a:xfrm>
          <a:prstGeom prst="rect">
            <a:avLst/>
          </a:prstGeom>
        </p:spPr>
        <p:txBody>
          <a:bodyPr wrap="none">
            <a:spAutoFit/>
          </a:bodyPr>
          <a:lstStyle/>
          <a:p>
            <a:pPr algn="just"/>
            <a:r>
              <a:rPr lang="ru-RU" dirty="0">
                <a:latin typeface="Times New Roman" panose="02020603050405020304" pitchFamily="18" charset="0"/>
                <a:cs typeface="Times New Roman" panose="02020603050405020304" pitchFamily="18" charset="0"/>
              </a:rPr>
              <a:t>А. </a:t>
            </a:r>
            <a:r>
              <a:rPr lang="ru-RU" dirty="0" err="1">
                <a:latin typeface="Times New Roman" panose="02020603050405020304" pitchFamily="18" charset="0"/>
                <a:cs typeface="Times New Roman" panose="02020603050405020304" pitchFamily="18" charset="0"/>
              </a:rPr>
              <a:t>Ванециан</a:t>
            </a:r>
            <a:r>
              <a:rPr lang="ru-RU" dirty="0">
                <a:latin typeface="Times New Roman" panose="02020603050405020304" pitchFamily="18" charset="0"/>
                <a:cs typeface="Times New Roman" panose="02020603050405020304" pitchFamily="18" charset="0"/>
              </a:rPr>
              <a:t> «Пушкин в Болдине»</a:t>
            </a:r>
          </a:p>
        </p:txBody>
      </p:sp>
    </p:spTree>
    <p:extLst>
      <p:ext uri="{BB962C8B-B14F-4D97-AF65-F5344CB8AC3E}">
        <p14:creationId xmlns:p14="http://schemas.microsoft.com/office/powerpoint/2010/main" val="19645585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505085"/>
            <a:ext cx="7952014" cy="959821"/>
          </a:xfrm>
        </p:spPr>
        <p:txBody>
          <a:bodyPr>
            <a:norm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Вопрос № 8</a:t>
            </a:r>
            <a:endParaRPr lang="ru-RU" sz="3600" i="1" dirty="0">
              <a:solidFill>
                <a:srgbClr val="002060"/>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802432" y="1464906"/>
            <a:ext cx="4777274" cy="4801314"/>
          </a:xfrm>
          <a:prstGeom prst="rect">
            <a:avLst/>
          </a:prstGeom>
        </p:spPr>
        <p:txBody>
          <a:bodyPr wrap="square">
            <a:spAutoFit/>
          </a:bodyPr>
          <a:lstStyle/>
          <a:p>
            <a:pPr marR="162560" algn="just">
              <a:spcAft>
                <a:spcPts val="0"/>
              </a:spcAft>
            </a:pPr>
            <a:r>
              <a:rPr lang="ru-RU" dirty="0">
                <a:latin typeface="Times New Roman" panose="02020603050405020304" pitchFamily="18" charset="0"/>
                <a:ea typeface="Times New Roman" panose="02020603050405020304" pitchFamily="18" charset="0"/>
              </a:rPr>
              <a:t>В основу сюжета этого произведения А.С. Пушкина положен   сообщённый его другом П. Н. </a:t>
            </a:r>
            <a:r>
              <a:rPr lang="ru-RU" dirty="0" err="1">
                <a:latin typeface="Times New Roman" panose="02020603050405020304" pitchFamily="18" charset="0"/>
                <a:ea typeface="Times New Roman" panose="02020603050405020304" pitchFamily="18" charset="0"/>
              </a:rPr>
              <a:t>Нащокиным</a:t>
            </a:r>
            <a:r>
              <a:rPr lang="ru-RU" dirty="0">
                <a:latin typeface="Times New Roman" panose="02020603050405020304" pitchFamily="18" charset="0"/>
                <a:ea typeface="Times New Roman" panose="02020603050405020304" pitchFamily="18" charset="0"/>
              </a:rPr>
              <a:t> эпизод из жизни «одного   белорусского небогатого дворянина по фамилии Островский, который имел процесс с соседом за землю, был вытеснен из имения и, оставшись   с крестьянами, стал грабить сначала подьячих, а потом и других». П.Н. </a:t>
            </a:r>
            <a:r>
              <a:rPr lang="ru-RU" dirty="0" err="1">
                <a:latin typeface="Times New Roman" panose="02020603050405020304" pitchFamily="18" charset="0"/>
                <a:ea typeface="Times New Roman" panose="02020603050405020304" pitchFamily="18" charset="0"/>
              </a:rPr>
              <a:t>Нащокин</a:t>
            </a:r>
            <a:r>
              <a:rPr lang="ru-RU" dirty="0">
                <a:latin typeface="Times New Roman" panose="02020603050405020304" pitchFamily="18" charset="0"/>
                <a:ea typeface="Times New Roman" panose="02020603050405020304" pitchFamily="18" charset="0"/>
              </a:rPr>
              <a:t> встречался с Островским в </a:t>
            </a:r>
            <a:r>
              <a:rPr lang="ru-RU" dirty="0" smtClean="0">
                <a:latin typeface="Times New Roman" panose="02020603050405020304" pitchFamily="18" charset="0"/>
                <a:ea typeface="Times New Roman" panose="02020603050405020304" pitchFamily="18" charset="0"/>
              </a:rPr>
              <a:t>тюрьме.</a:t>
            </a:r>
          </a:p>
          <a:p>
            <a:pPr marR="162560" algn="just">
              <a:spcAft>
                <a:spcPts val="0"/>
              </a:spcAft>
            </a:pPr>
            <a:r>
              <a:rPr lang="ru-RU" dirty="0" smtClean="0">
                <a:latin typeface="Times New Roman" panose="02020603050405020304" pitchFamily="18" charset="0"/>
                <a:ea typeface="Times New Roman" panose="02020603050405020304" pitchFamily="18" charset="0"/>
              </a:rPr>
              <a:t>А.С</a:t>
            </a:r>
            <a:r>
              <a:rPr lang="ru-RU" dirty="0">
                <a:latin typeface="Times New Roman" panose="02020603050405020304" pitchFamily="18" charset="0"/>
                <a:ea typeface="Times New Roman" panose="02020603050405020304" pitchFamily="18" charset="0"/>
              </a:rPr>
              <a:t>. Пушкин использовал рассказ друга для сюжета своего произведения. Первоначальный вариант его названия – «Островский». </a:t>
            </a:r>
            <a:endParaRPr lang="ru-RU" dirty="0" smtClean="0">
              <a:latin typeface="Times New Roman" panose="02020603050405020304" pitchFamily="18" charset="0"/>
              <a:ea typeface="Times New Roman" panose="02020603050405020304" pitchFamily="18" charset="0"/>
            </a:endParaRPr>
          </a:p>
          <a:p>
            <a:pPr marR="162560" algn="just">
              <a:spcAft>
                <a:spcPts val="0"/>
              </a:spcAft>
            </a:pPr>
            <a:r>
              <a:rPr lang="ru-RU" dirty="0" smtClean="0">
                <a:latin typeface="Times New Roman" panose="02020603050405020304" pitchFamily="18" charset="0"/>
                <a:ea typeface="Times New Roman" panose="02020603050405020304" pitchFamily="18" charset="0"/>
              </a:rPr>
              <a:t>Назовите </a:t>
            </a:r>
            <a:r>
              <a:rPr lang="ru-RU" dirty="0">
                <a:latin typeface="Times New Roman" panose="02020603050405020304" pitchFamily="18" charset="0"/>
                <a:ea typeface="Times New Roman" panose="02020603050405020304" pitchFamily="18" charset="0"/>
              </a:rPr>
              <a:t>окончательное название произведения Пушкина, в котором был использован этот случай. </a:t>
            </a:r>
            <a:endParaRPr lang="ru-RU" dirty="0"/>
          </a:p>
        </p:txBody>
      </p:sp>
      <p:pic>
        <p:nvPicPr>
          <p:cNvPr id="7" name="Рисунок 6">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53488" y="1672149"/>
            <a:ext cx="2579456" cy="3441732"/>
          </a:xfrm>
          <a:prstGeom prst="rect">
            <a:avLst/>
          </a:prstGeom>
        </p:spPr>
      </p:pic>
    </p:spTree>
    <p:extLst>
      <p:ext uri="{BB962C8B-B14F-4D97-AF65-F5344CB8AC3E}">
        <p14:creationId xmlns:p14="http://schemas.microsoft.com/office/powerpoint/2010/main" val="42177398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467763"/>
            <a:ext cx="7952014" cy="959821"/>
          </a:xfrm>
        </p:spPr>
        <p:txBody>
          <a:bodyPr>
            <a:norm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Роман «Дубровский»</a:t>
            </a:r>
            <a:endParaRPr lang="ru-RU" sz="3600" i="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pic>
        <p:nvPicPr>
          <p:cNvPr id="4" name="Рисунок 3"/>
          <p:cNvPicPr>
            <a:picLocks noChangeAspect="1"/>
          </p:cNvPicPr>
          <p:nvPr/>
        </p:nvPicPr>
        <p:blipFill rotWithShape="1">
          <a:blip r:embed="rId5">
            <a:extLst>
              <a:ext uri="{28A0092B-C50C-407E-A947-70E740481C1C}">
                <a14:useLocalDpi xmlns:a14="http://schemas.microsoft.com/office/drawing/2010/main" val="0"/>
              </a:ext>
            </a:extLst>
          </a:blip>
          <a:srcRect b="7922"/>
          <a:stretch/>
        </p:blipFill>
        <p:spPr>
          <a:xfrm>
            <a:off x="2946358" y="1427584"/>
            <a:ext cx="3316597" cy="4647940"/>
          </a:xfrm>
          <a:prstGeom prst="rect">
            <a:avLst/>
          </a:prstGeom>
        </p:spPr>
      </p:pic>
    </p:spTree>
    <p:extLst>
      <p:ext uri="{BB962C8B-B14F-4D97-AF65-F5344CB8AC3E}">
        <p14:creationId xmlns:p14="http://schemas.microsoft.com/office/powerpoint/2010/main" val="10318589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628650" y="1193554"/>
            <a:ext cx="7952014" cy="3139321"/>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С этим человеком А.С. Пушкин был едва знаком. Скромный студент философско-юридического факультета Петербургского университета, приехавший из далёкого городка Тобольска, студентом написал единственную сказку, сделавшую его имя бессмертным. Современники   рассказывали, что Пушкин, прочитав эту сказку, сказал, что ему можно больше не писать сказок – так понравилась ему эта сказка. А.С. Пушкин не только высоко оценил произведение молодого автора, он считал необходимым издать эту сказку. Но это ещё не всё. Русский издатель и книготорговец Александр Филиппович Смирдин рассказывал, что Пушкин переписал в этой сказке первые четыре строки – прежние показались ему неудачными. Значит, открывая эту сказку, мы, возможно, читаем пушкинские строки:  </a:t>
            </a:r>
          </a:p>
        </p:txBody>
      </p:sp>
      <p:sp>
        <p:nvSpPr>
          <p:cNvPr id="2" name="Заголовок 1"/>
          <p:cNvSpPr>
            <a:spLocks noGrp="1"/>
          </p:cNvSpPr>
          <p:nvPr>
            <p:ph type="title"/>
          </p:nvPr>
        </p:nvSpPr>
        <p:spPr>
          <a:xfrm>
            <a:off x="628650" y="438539"/>
            <a:ext cx="7952014" cy="886408"/>
          </a:xfrm>
        </p:spPr>
        <p:txBody>
          <a:bodyPr>
            <a:norm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Вопрос № 9</a:t>
            </a:r>
            <a:endParaRPr lang="ru-RU" sz="3600" i="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a:hlinkClick r:id="" action="ppaction://hlinkshowjump?jump=next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sp>
        <p:nvSpPr>
          <p:cNvPr id="5" name="Прямоугольник 4"/>
          <p:cNvSpPr/>
          <p:nvPr/>
        </p:nvSpPr>
        <p:spPr>
          <a:xfrm>
            <a:off x="628650" y="4349226"/>
            <a:ext cx="3850045" cy="1600438"/>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За горами, за лесами,</a:t>
            </a:r>
          </a:p>
          <a:p>
            <a:r>
              <a:rPr lang="ru-RU" dirty="0">
                <a:latin typeface="Times New Roman" panose="02020603050405020304" pitchFamily="18" charset="0"/>
                <a:cs typeface="Times New Roman" panose="02020603050405020304" pitchFamily="18" charset="0"/>
              </a:rPr>
              <a:t>За широкими морями,</a:t>
            </a:r>
          </a:p>
          <a:p>
            <a:r>
              <a:rPr lang="ru-RU" dirty="0">
                <a:latin typeface="Times New Roman" panose="02020603050405020304" pitchFamily="18" charset="0"/>
                <a:cs typeface="Times New Roman" panose="02020603050405020304" pitchFamily="18" charset="0"/>
              </a:rPr>
              <a:t>Против неба – на земле</a:t>
            </a:r>
          </a:p>
          <a:p>
            <a:r>
              <a:rPr lang="ru-RU" dirty="0">
                <a:latin typeface="Times New Roman" panose="02020603050405020304" pitchFamily="18" charset="0"/>
                <a:cs typeface="Times New Roman" panose="02020603050405020304" pitchFamily="18" charset="0"/>
              </a:rPr>
              <a:t>Жил старик в одном селе…</a:t>
            </a:r>
          </a:p>
          <a:p>
            <a:endParaRPr lang="ru-RU" sz="800"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Назовите </a:t>
            </a:r>
            <a:r>
              <a:rPr lang="ru-RU" dirty="0">
                <a:latin typeface="Times New Roman" panose="02020603050405020304" pitchFamily="18" charset="0"/>
                <a:cs typeface="Times New Roman" panose="02020603050405020304" pitchFamily="18" charset="0"/>
              </a:rPr>
              <a:t>эту сказку и её автора. </a:t>
            </a:r>
          </a:p>
        </p:txBody>
      </p:sp>
    </p:spTree>
    <p:extLst>
      <p:ext uri="{BB962C8B-B14F-4D97-AF65-F5344CB8AC3E}">
        <p14:creationId xmlns:p14="http://schemas.microsoft.com/office/powerpoint/2010/main" val="28937783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37252" y="2534761"/>
            <a:ext cx="1380688" cy="1468630"/>
          </a:xfrm>
          <a:prstGeom prst="rect">
            <a:avLst/>
          </a:prstGeom>
        </p:spPr>
      </p:pic>
      <p:pic>
        <p:nvPicPr>
          <p:cNvPr id="9" name="Рисунок 8"/>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3988" y="2490641"/>
            <a:ext cx="1567153" cy="1586800"/>
          </a:xfrm>
          <a:prstGeom prst="rect">
            <a:avLst/>
          </a:prstGeom>
        </p:spPr>
      </p:pic>
      <p:pic>
        <p:nvPicPr>
          <p:cNvPr id="6" name="Рисунок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051843">
            <a:off x="1711366" y="2996171"/>
            <a:ext cx="4266923" cy="3548130"/>
          </a:xfrm>
          <a:prstGeom prst="rect">
            <a:avLst/>
          </a:prstGeom>
        </p:spPr>
      </p:pic>
      <p:pic>
        <p:nvPicPr>
          <p:cNvPr id="4" name="Рисунок 3"/>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24036" y="3435314"/>
            <a:ext cx="1940403" cy="1334922"/>
          </a:xfrm>
          <a:prstGeom prst="rect">
            <a:avLst/>
          </a:prstGeom>
        </p:spPr>
      </p:pic>
      <p:pic>
        <p:nvPicPr>
          <p:cNvPr id="8" name="Рисунок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61906" y="4883479"/>
            <a:ext cx="1434832" cy="1325497"/>
          </a:xfrm>
          <a:prstGeom prst="rect">
            <a:avLst/>
          </a:prstGeom>
        </p:spPr>
      </p:pic>
      <p:pic>
        <p:nvPicPr>
          <p:cNvPr id="2" name="Рисунок 1"/>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111001" y="4293742"/>
            <a:ext cx="1568697" cy="1568697"/>
          </a:xfrm>
          <a:prstGeom prst="rect">
            <a:avLst/>
          </a:prstGeom>
        </p:spPr>
      </p:pic>
      <p:pic>
        <p:nvPicPr>
          <p:cNvPr id="3" name="Рисунок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260285" y="4665555"/>
            <a:ext cx="1481171" cy="1446980"/>
          </a:xfrm>
          <a:prstGeom prst="rect">
            <a:avLst/>
          </a:prstGeom>
        </p:spPr>
      </p:pic>
      <p:sp>
        <p:nvSpPr>
          <p:cNvPr id="12" name="Овал 11">
            <a:hlinkClick r:id="rId11" action="ppaction://hlinksldjump"/>
          </p:cNvPr>
          <p:cNvSpPr/>
          <p:nvPr/>
        </p:nvSpPr>
        <p:spPr>
          <a:xfrm>
            <a:off x="6663584" y="4883479"/>
            <a:ext cx="463530" cy="445671"/>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b="1" dirty="0" smtClean="0">
                <a:latin typeface="Times New Roman" panose="02020603050405020304" pitchFamily="18" charset="0"/>
                <a:cs typeface="Times New Roman" panose="02020603050405020304" pitchFamily="18" charset="0"/>
                <a:hlinkClick r:id="rId11" action="ppaction://hlinksldjump"/>
              </a:rPr>
              <a:t>9</a:t>
            </a:r>
            <a:endParaRPr lang="ru-RU" b="1" dirty="0">
              <a:latin typeface="Times New Roman" panose="02020603050405020304" pitchFamily="18" charset="0"/>
              <a:cs typeface="Times New Roman" panose="02020603050405020304" pitchFamily="18" charset="0"/>
            </a:endParaRPr>
          </a:p>
        </p:txBody>
      </p:sp>
      <p:sp>
        <p:nvSpPr>
          <p:cNvPr id="13" name="Овал 12">
            <a:hlinkClick r:id="rId12" action="ppaction://hlinksldjump"/>
          </p:cNvPr>
          <p:cNvSpPr/>
          <p:nvPr/>
        </p:nvSpPr>
        <p:spPr>
          <a:xfrm>
            <a:off x="1025799" y="3021639"/>
            <a:ext cx="463530" cy="445671"/>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b="1" dirty="0" smtClean="0">
                <a:solidFill>
                  <a:srgbClr val="2821B1"/>
                </a:solidFill>
                <a:latin typeface="Times New Roman" panose="02020603050405020304" pitchFamily="18" charset="0"/>
                <a:cs typeface="Times New Roman" panose="02020603050405020304" pitchFamily="18" charset="0"/>
                <a:hlinkClick r:id="rId12" action="ppaction://hlinksldjump"/>
              </a:rPr>
              <a:t>1</a:t>
            </a:r>
            <a:endParaRPr lang="ru-RU" b="1" dirty="0">
              <a:solidFill>
                <a:srgbClr val="2821B1"/>
              </a:solidFill>
              <a:latin typeface="Times New Roman" panose="02020603050405020304" pitchFamily="18" charset="0"/>
              <a:cs typeface="Times New Roman" panose="02020603050405020304" pitchFamily="18" charset="0"/>
            </a:endParaRPr>
          </a:p>
        </p:txBody>
      </p:sp>
      <p:sp>
        <p:nvSpPr>
          <p:cNvPr id="14" name="Овал 13">
            <a:hlinkClick r:id="rId13" action="ppaction://hlinksldjump"/>
          </p:cNvPr>
          <p:cNvSpPr/>
          <p:nvPr/>
        </p:nvSpPr>
        <p:spPr>
          <a:xfrm>
            <a:off x="3210415" y="5009058"/>
            <a:ext cx="463530" cy="445671"/>
          </a:xfrm>
          <a:prstGeom prst="ellipse">
            <a:avLst/>
          </a:prstGeom>
          <a:solidFill>
            <a:srgbClr val="9999FF"/>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ru-RU" b="1" dirty="0" smtClean="0">
                <a:latin typeface="Times New Roman" panose="02020603050405020304" pitchFamily="18" charset="0"/>
                <a:cs typeface="Times New Roman" panose="02020603050405020304" pitchFamily="18" charset="0"/>
                <a:hlinkClick r:id="rId13" action="ppaction://hlinksldjump"/>
              </a:rPr>
              <a:t>5</a:t>
            </a:r>
            <a:endParaRPr lang="ru-RU" b="1" dirty="0">
              <a:latin typeface="Times New Roman" panose="02020603050405020304" pitchFamily="18" charset="0"/>
              <a:cs typeface="Times New Roman" panose="02020603050405020304" pitchFamily="18" charset="0"/>
            </a:endParaRPr>
          </a:p>
        </p:txBody>
      </p:sp>
      <p:sp>
        <p:nvSpPr>
          <p:cNvPr id="15" name="Овал 14">
            <a:hlinkClick r:id="rId14" action="ppaction://hlinksldjump"/>
          </p:cNvPr>
          <p:cNvSpPr/>
          <p:nvPr/>
        </p:nvSpPr>
        <p:spPr>
          <a:xfrm>
            <a:off x="2304715" y="4883478"/>
            <a:ext cx="463530" cy="445671"/>
          </a:xfrm>
          <a:prstGeom prst="ellipse">
            <a:avLst/>
          </a:prstGeom>
          <a:solidFill>
            <a:srgbClr val="E2A2D6"/>
          </a:solidFill>
          <a:ln>
            <a:solidFill>
              <a:srgbClr val="E2A2D6"/>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ru-RU" b="1" dirty="0" smtClean="0">
                <a:solidFill>
                  <a:srgbClr val="002060"/>
                </a:solidFill>
                <a:latin typeface="Times New Roman" panose="02020603050405020304" pitchFamily="18" charset="0"/>
                <a:cs typeface="Times New Roman" panose="02020603050405020304" pitchFamily="18" charset="0"/>
                <a:hlinkClick r:id="rId14" action="ppaction://hlinksldjump"/>
              </a:rPr>
              <a:t>4</a:t>
            </a:r>
            <a:endParaRPr lang="ru-RU" b="1" dirty="0">
              <a:solidFill>
                <a:srgbClr val="002060"/>
              </a:solidFill>
              <a:latin typeface="Times New Roman" panose="02020603050405020304" pitchFamily="18" charset="0"/>
              <a:cs typeface="Times New Roman" panose="02020603050405020304" pitchFamily="18" charset="0"/>
            </a:endParaRPr>
          </a:p>
        </p:txBody>
      </p:sp>
      <p:sp>
        <p:nvSpPr>
          <p:cNvPr id="16" name="Овал 15">
            <a:hlinkClick r:id="rId15" action="ppaction://hlinksldjump"/>
          </p:cNvPr>
          <p:cNvSpPr/>
          <p:nvPr/>
        </p:nvSpPr>
        <p:spPr>
          <a:xfrm>
            <a:off x="4860101" y="5301334"/>
            <a:ext cx="463530" cy="445671"/>
          </a:xfrm>
          <a:prstGeom prst="ellipse">
            <a:avLst/>
          </a:prstGeom>
          <a:solidFill>
            <a:srgbClr val="9999FF"/>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ru-RU" b="1" dirty="0" smtClean="0">
                <a:latin typeface="Times New Roman" panose="02020603050405020304" pitchFamily="18" charset="0"/>
                <a:cs typeface="Times New Roman" panose="02020603050405020304" pitchFamily="18" charset="0"/>
                <a:hlinkClick r:id="rId15" action="ppaction://hlinksldjump"/>
              </a:rPr>
              <a:t>7</a:t>
            </a:r>
            <a:endParaRPr lang="ru-RU" b="1" dirty="0">
              <a:latin typeface="Times New Roman" panose="02020603050405020304" pitchFamily="18" charset="0"/>
              <a:cs typeface="Times New Roman" panose="02020603050405020304" pitchFamily="18" charset="0"/>
            </a:endParaRPr>
          </a:p>
        </p:txBody>
      </p:sp>
      <p:sp>
        <p:nvSpPr>
          <p:cNvPr id="17" name="Овал 16">
            <a:hlinkClick r:id="rId16" action="ppaction://hlinksldjump"/>
          </p:cNvPr>
          <p:cNvSpPr/>
          <p:nvPr/>
        </p:nvSpPr>
        <p:spPr>
          <a:xfrm>
            <a:off x="7695831" y="3035497"/>
            <a:ext cx="463530" cy="445671"/>
          </a:xfrm>
          <a:prstGeom prst="ellipse">
            <a:avLst/>
          </a:prstGeom>
          <a:solidFill>
            <a:srgbClr val="6699FF"/>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18" name="Овал 17">
            <a:hlinkClick r:id="rId17" action="ppaction://hlinksldjump"/>
          </p:cNvPr>
          <p:cNvSpPr/>
          <p:nvPr/>
        </p:nvSpPr>
        <p:spPr>
          <a:xfrm>
            <a:off x="3867538" y="5339679"/>
            <a:ext cx="463530" cy="445671"/>
          </a:xfrm>
          <a:prstGeom prst="ellipse">
            <a:avLst/>
          </a:prstGeom>
          <a:solidFill>
            <a:srgbClr val="CC0099"/>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ru-RU" b="1" dirty="0" smtClean="0">
                <a:latin typeface="Times New Roman" panose="02020603050405020304" pitchFamily="18" charset="0"/>
                <a:cs typeface="Times New Roman" panose="02020603050405020304" pitchFamily="18" charset="0"/>
                <a:hlinkClick r:id="rId17" action="ppaction://hlinksldjump"/>
              </a:rPr>
              <a:t>6</a:t>
            </a:r>
            <a:endParaRPr lang="ru-RU" b="1" dirty="0">
              <a:latin typeface="Times New Roman" panose="02020603050405020304" pitchFamily="18" charset="0"/>
              <a:cs typeface="Times New Roman" panose="02020603050405020304" pitchFamily="18" charset="0"/>
            </a:endParaRPr>
          </a:p>
        </p:txBody>
      </p:sp>
      <p:sp>
        <p:nvSpPr>
          <p:cNvPr id="19" name="Овал 18">
            <a:hlinkClick r:id="rId18" action="ppaction://hlinksldjump"/>
          </p:cNvPr>
          <p:cNvSpPr/>
          <p:nvPr/>
        </p:nvSpPr>
        <p:spPr>
          <a:xfrm>
            <a:off x="5739938" y="5231894"/>
            <a:ext cx="463530" cy="445671"/>
          </a:xfrm>
          <a:prstGeom prst="ellipse">
            <a:avLst/>
          </a:prstGeom>
          <a:solidFill>
            <a:srgbClr val="FF99CC"/>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ru-RU" b="1" dirty="0" smtClean="0">
                <a:latin typeface="Times New Roman" panose="02020603050405020304" pitchFamily="18" charset="0"/>
                <a:cs typeface="Times New Roman" panose="02020603050405020304" pitchFamily="18" charset="0"/>
                <a:hlinkClick r:id="rId18" action="ppaction://hlinksldjump"/>
              </a:rPr>
              <a:t>8</a:t>
            </a:r>
            <a:endParaRPr lang="ru-RU" b="1" dirty="0">
              <a:latin typeface="Times New Roman" panose="02020603050405020304" pitchFamily="18" charset="0"/>
              <a:cs typeface="Times New Roman" panose="02020603050405020304" pitchFamily="18" charset="0"/>
            </a:endParaRPr>
          </a:p>
        </p:txBody>
      </p:sp>
      <p:sp>
        <p:nvSpPr>
          <p:cNvPr id="21" name="Овал 20">
            <a:hlinkClick r:id="rId19" action="ppaction://hlinksldjump"/>
          </p:cNvPr>
          <p:cNvSpPr/>
          <p:nvPr/>
        </p:nvSpPr>
        <p:spPr>
          <a:xfrm>
            <a:off x="1640002" y="3911227"/>
            <a:ext cx="463530" cy="445671"/>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b="1" dirty="0" smtClean="0">
                <a:latin typeface="Times New Roman" panose="02020603050405020304" pitchFamily="18" charset="0"/>
                <a:cs typeface="Times New Roman" panose="02020603050405020304" pitchFamily="18" charset="0"/>
                <a:hlinkClick r:id="rId19" action="ppaction://hlinksldjump"/>
              </a:rPr>
              <a:t>3</a:t>
            </a:r>
            <a:endParaRPr lang="ru-RU" b="1" dirty="0">
              <a:latin typeface="Times New Roman" panose="02020603050405020304" pitchFamily="18" charset="0"/>
              <a:cs typeface="Times New Roman" panose="02020603050405020304" pitchFamily="18" charset="0"/>
            </a:endParaRPr>
          </a:p>
        </p:txBody>
      </p:sp>
      <p:sp>
        <p:nvSpPr>
          <p:cNvPr id="22" name="Овал 21">
            <a:hlinkClick r:id="rId20" action="ppaction://hlinksldjump"/>
          </p:cNvPr>
          <p:cNvSpPr/>
          <p:nvPr/>
        </p:nvSpPr>
        <p:spPr>
          <a:xfrm>
            <a:off x="942513" y="3984370"/>
            <a:ext cx="463530" cy="445671"/>
          </a:xfrm>
          <a:prstGeom prst="ellipse">
            <a:avLst/>
          </a:prstGeom>
          <a:solidFill>
            <a:srgbClr val="9966FF"/>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ru-RU" b="1" dirty="0" smtClean="0">
                <a:latin typeface="Times New Roman" panose="02020603050405020304" pitchFamily="18" charset="0"/>
                <a:cs typeface="Times New Roman" panose="02020603050405020304" pitchFamily="18" charset="0"/>
                <a:hlinkClick r:id="rId20" action="ppaction://hlinksldjump"/>
              </a:rPr>
              <a:t>2</a:t>
            </a:r>
            <a:endParaRPr lang="ru-RU" b="1" dirty="0">
              <a:latin typeface="Times New Roman" panose="02020603050405020304" pitchFamily="18" charset="0"/>
              <a:cs typeface="Times New Roman" panose="02020603050405020304" pitchFamily="18" charset="0"/>
            </a:endParaRPr>
          </a:p>
        </p:txBody>
      </p:sp>
      <p:pic>
        <p:nvPicPr>
          <p:cNvPr id="23" name="Рисунок 22"/>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6737874" y="3547188"/>
            <a:ext cx="1592588" cy="1390528"/>
          </a:xfrm>
          <a:prstGeom prst="rect">
            <a:avLst/>
          </a:prstGeom>
        </p:spPr>
      </p:pic>
      <p:sp>
        <p:nvSpPr>
          <p:cNvPr id="24" name="Овал 23">
            <a:hlinkClick r:id="rId22" action="ppaction://hlinksldjump"/>
          </p:cNvPr>
          <p:cNvSpPr/>
          <p:nvPr/>
        </p:nvSpPr>
        <p:spPr>
          <a:xfrm>
            <a:off x="7396912" y="3846575"/>
            <a:ext cx="463530" cy="445671"/>
          </a:xfrm>
          <a:prstGeom prst="ellipse">
            <a:avLst/>
          </a:prstGeom>
          <a:solidFill>
            <a:srgbClr val="FF6699"/>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b="1" dirty="0">
              <a:latin typeface="Times New Roman" panose="02020603050405020304" pitchFamily="18" charset="0"/>
              <a:cs typeface="Times New Roman" panose="02020603050405020304" pitchFamily="18" charset="0"/>
            </a:endParaRPr>
          </a:p>
        </p:txBody>
      </p:sp>
      <p:sp>
        <p:nvSpPr>
          <p:cNvPr id="25" name="Прямоугольник 24"/>
          <p:cNvSpPr/>
          <p:nvPr/>
        </p:nvSpPr>
        <p:spPr>
          <a:xfrm>
            <a:off x="7396912" y="3911227"/>
            <a:ext cx="463530" cy="3312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latin typeface="Times New Roman" panose="02020603050405020304" pitchFamily="18" charset="0"/>
                <a:cs typeface="Times New Roman" panose="02020603050405020304" pitchFamily="18" charset="0"/>
                <a:hlinkClick r:id="rId22" action="ppaction://hlinksldjump"/>
              </a:rPr>
              <a:t>10</a:t>
            </a:r>
            <a:endParaRPr lang="ru-RU" b="1" dirty="0">
              <a:solidFill>
                <a:srgbClr val="002060"/>
              </a:solidFill>
              <a:latin typeface="Times New Roman" panose="02020603050405020304" pitchFamily="18" charset="0"/>
              <a:cs typeface="Times New Roman" panose="02020603050405020304" pitchFamily="18" charset="0"/>
            </a:endParaRPr>
          </a:p>
        </p:txBody>
      </p:sp>
      <p:sp>
        <p:nvSpPr>
          <p:cNvPr id="26" name="Прямоугольник 25"/>
          <p:cNvSpPr/>
          <p:nvPr/>
        </p:nvSpPr>
        <p:spPr>
          <a:xfrm>
            <a:off x="7695831" y="3116742"/>
            <a:ext cx="485577" cy="2888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latin typeface="Times New Roman" panose="02020603050405020304" pitchFamily="18" charset="0"/>
                <a:cs typeface="Times New Roman" panose="02020603050405020304" pitchFamily="18" charset="0"/>
                <a:hlinkClick r:id="rId16" action="ppaction://hlinksldjump"/>
              </a:rPr>
              <a:t>11</a:t>
            </a:r>
            <a:endParaRPr lang="ru-RU" b="1" dirty="0">
              <a:solidFill>
                <a:srgbClr val="002060"/>
              </a:solidFill>
              <a:latin typeface="Times New Roman" panose="02020603050405020304" pitchFamily="18" charset="0"/>
              <a:cs typeface="Times New Roman" panose="02020603050405020304" pitchFamily="18" charset="0"/>
            </a:endParaRPr>
          </a:p>
        </p:txBody>
      </p:sp>
      <p:pic>
        <p:nvPicPr>
          <p:cNvPr id="29" name="Рисунок 28"/>
          <p:cNvPicPr>
            <a:picLocks noChangeAspect="1"/>
          </p:cNvPicPr>
          <p:nvPr/>
        </p:nvPicPr>
        <p:blipFill>
          <a:blip r:embed="rId2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795500" y="515016"/>
            <a:ext cx="3614664" cy="4318291"/>
          </a:xfrm>
          <a:prstGeom prst="rect">
            <a:avLst/>
          </a:prstGeom>
        </p:spPr>
      </p:pic>
      <p:sp>
        <p:nvSpPr>
          <p:cNvPr id="7" name="Управляющая кнопка: сведения 6">
            <a:hlinkClick r:id="rId24" action="ppaction://hlinksldjump" highlightClick="1"/>
          </p:cNvPr>
          <p:cNvSpPr/>
          <p:nvPr/>
        </p:nvSpPr>
        <p:spPr>
          <a:xfrm>
            <a:off x="7614977" y="5950143"/>
            <a:ext cx="432000" cy="360000"/>
          </a:xfrm>
          <a:prstGeom prst="actionButtonInformation">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10" name="Управляющая кнопка: настраиваемая 9">
            <a:hlinkClick r:id="" action="ppaction://noaction" highlightClick="1"/>
          </p:cNvPr>
          <p:cNvSpPr/>
          <p:nvPr/>
        </p:nvSpPr>
        <p:spPr>
          <a:xfrm>
            <a:off x="8114462" y="5950143"/>
            <a:ext cx="432000" cy="360000"/>
          </a:xfrm>
          <a:prstGeom prst="actionButtonBlank">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0" name="Умножение 19">
            <a:hlinkClick r:id="" action="ppaction://hlinkshowjump?jump=endshow"/>
          </p:cNvPr>
          <p:cNvSpPr/>
          <p:nvPr/>
        </p:nvSpPr>
        <p:spPr>
          <a:xfrm>
            <a:off x="8106467" y="5951629"/>
            <a:ext cx="432000" cy="360000"/>
          </a:xfrm>
          <a:prstGeom prst="mathMultiply">
            <a:avLst/>
          </a:prstGeom>
          <a:solidFill>
            <a:schemeClr val="accent4">
              <a:lumMod val="75000"/>
            </a:schemeClr>
          </a:solidFill>
          <a:ln>
            <a:solidFill>
              <a:schemeClr val="accent4">
                <a:lumMod val="5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1948190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5955" y="1947471"/>
            <a:ext cx="2677201" cy="3601616"/>
          </a:xfrm>
          <a:prstGeom prst="rect">
            <a:avLst/>
          </a:prstGeom>
        </p:spPr>
      </p:pic>
      <p:sp>
        <p:nvSpPr>
          <p:cNvPr id="2" name="Заголовок 1"/>
          <p:cNvSpPr>
            <a:spLocks noGrp="1"/>
          </p:cNvSpPr>
          <p:nvPr>
            <p:ph type="title"/>
          </p:nvPr>
        </p:nvSpPr>
        <p:spPr>
          <a:xfrm>
            <a:off x="628650" y="466531"/>
            <a:ext cx="7952014" cy="1194318"/>
          </a:xfrm>
        </p:spPr>
        <p:txBody>
          <a:bodyPr>
            <a:no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Пётр Павлович </a:t>
            </a:r>
            <a:r>
              <a:rPr lang="ru-RU" sz="3600" i="1" dirty="0">
                <a:solidFill>
                  <a:srgbClr val="002060"/>
                </a:solidFill>
                <a:latin typeface="Times New Roman" panose="02020603050405020304" pitchFamily="18" charset="0"/>
                <a:cs typeface="Times New Roman" panose="02020603050405020304" pitchFamily="18" charset="0"/>
              </a:rPr>
              <a:t>Ершов </a:t>
            </a:r>
            <a:r>
              <a:rPr lang="ru-RU" sz="3600" i="1" dirty="0" smtClean="0">
                <a:solidFill>
                  <a:srgbClr val="002060"/>
                </a:solidFill>
                <a:latin typeface="Times New Roman" panose="02020603050405020304" pitchFamily="18" charset="0"/>
                <a:cs typeface="Times New Roman" panose="02020603050405020304" pitchFamily="18" charset="0"/>
              </a:rPr>
              <a:t/>
            </a:r>
            <a:br>
              <a:rPr lang="ru-RU" sz="3600" i="1" dirty="0" smtClean="0">
                <a:solidFill>
                  <a:srgbClr val="002060"/>
                </a:solidFill>
                <a:latin typeface="Times New Roman" panose="02020603050405020304" pitchFamily="18" charset="0"/>
                <a:cs typeface="Times New Roman" panose="02020603050405020304" pitchFamily="18" charset="0"/>
              </a:rPr>
            </a:br>
            <a:r>
              <a:rPr lang="ru-RU" sz="3600" i="1" dirty="0" smtClean="0">
                <a:solidFill>
                  <a:srgbClr val="002060"/>
                </a:solidFill>
                <a:latin typeface="Times New Roman" panose="02020603050405020304" pitchFamily="18" charset="0"/>
                <a:cs typeface="Times New Roman" panose="02020603050405020304" pitchFamily="18" charset="0"/>
              </a:rPr>
              <a:t>«</a:t>
            </a:r>
            <a:r>
              <a:rPr lang="ru-RU" sz="3600" i="1" dirty="0">
                <a:solidFill>
                  <a:srgbClr val="002060"/>
                </a:solidFill>
                <a:latin typeface="Times New Roman" panose="02020603050405020304" pitchFamily="18" charset="0"/>
                <a:cs typeface="Times New Roman" panose="02020603050405020304" pitchFamily="18" charset="0"/>
              </a:rPr>
              <a:t>Конёк-Горбунок</a:t>
            </a:r>
            <a:r>
              <a:rPr lang="ru-RU" sz="3600" i="1" dirty="0" smtClean="0">
                <a:solidFill>
                  <a:srgbClr val="002060"/>
                </a:solidFill>
                <a:latin typeface="Times New Roman" panose="02020603050405020304" pitchFamily="18" charset="0"/>
                <a:cs typeface="Times New Roman" panose="02020603050405020304" pitchFamily="18" charset="0"/>
              </a:rPr>
              <a:t>» </a:t>
            </a:r>
            <a:endParaRPr lang="ru-RU" sz="3600" i="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a:hlinkClick r:id="rId4" action="ppaction://hlinksldjump"/>
          </p:cNvPr>
          <p:cNvPicPr>
            <a:picLocks noChangeAspect="1"/>
          </p:cNvPicPr>
          <p:nvPr/>
        </p:nvPicPr>
        <p:blipFill>
          <a:blip r:embed="rId5">
            <a:clrChange>
              <a:clrFrom>
                <a:srgbClr val="FFFDFE"/>
              </a:clrFrom>
              <a:clrTo>
                <a:srgbClr val="FFFDFE">
                  <a:alpha val="0"/>
                </a:srgbClr>
              </a:clrTo>
            </a:clrChange>
            <a:extLst>
              <a:ext uri="{28A0092B-C50C-407E-A947-70E740481C1C}">
                <a14:useLocalDpi xmlns:a14="http://schemas.microsoft.com/office/drawing/2010/main" val="0"/>
              </a:ext>
            </a:extLst>
          </a:blip>
          <a:stretch>
            <a:fillRect/>
          </a:stretch>
        </p:blipFill>
        <p:spPr>
          <a:xfrm>
            <a:off x="6843447" y="4172200"/>
            <a:ext cx="1819210" cy="2216684"/>
          </a:xfrm>
          <a:prstGeom prst="rect">
            <a:avLst/>
          </a:prstGeom>
        </p:spPr>
      </p:pic>
      <p:pic>
        <p:nvPicPr>
          <p:cNvPr id="4" name="Рисунок 3"/>
          <p:cNvPicPr>
            <a:picLocks noChangeAspect="1"/>
          </p:cNvPicPr>
          <p:nvPr/>
        </p:nvPicPr>
        <p:blipFill rotWithShape="1">
          <a:blip r:embed="rId6">
            <a:extLst>
              <a:ext uri="{28A0092B-C50C-407E-A947-70E740481C1C}">
                <a14:useLocalDpi xmlns:a14="http://schemas.microsoft.com/office/drawing/2010/main" val="0"/>
              </a:ext>
            </a:extLst>
          </a:blip>
          <a:srcRect l="9286" r="39285"/>
          <a:stretch/>
        </p:blipFill>
        <p:spPr>
          <a:xfrm>
            <a:off x="1751942" y="1947471"/>
            <a:ext cx="2782737" cy="3601616"/>
          </a:xfrm>
          <a:prstGeom prst="rect">
            <a:avLst/>
          </a:prstGeom>
        </p:spPr>
      </p:pic>
    </p:spTree>
    <p:extLst>
      <p:ext uri="{BB962C8B-B14F-4D97-AF65-F5344CB8AC3E}">
        <p14:creationId xmlns:p14="http://schemas.microsoft.com/office/powerpoint/2010/main" val="8485252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513184"/>
            <a:ext cx="7952014" cy="905069"/>
          </a:xfrm>
        </p:spPr>
        <p:txBody>
          <a:bodyPr>
            <a:norm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Вопрос № 10</a:t>
            </a:r>
            <a:endParaRPr lang="ru-RU" sz="3600" i="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a:hlinkClick r:id="" action="ppaction://hlinkshowjump?jump=next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sp>
        <p:nvSpPr>
          <p:cNvPr id="4" name="Прямоугольник 3"/>
          <p:cNvSpPr/>
          <p:nvPr/>
        </p:nvSpPr>
        <p:spPr>
          <a:xfrm>
            <a:off x="628650" y="1318164"/>
            <a:ext cx="7952014" cy="1754326"/>
          </a:xfrm>
          <a:prstGeom prst="rect">
            <a:avLst/>
          </a:prstGeom>
        </p:spPr>
        <p:txBody>
          <a:bodyPr wrap="square">
            <a:spAutoFit/>
          </a:bodyPr>
          <a:lstStyle/>
          <a:p>
            <a:pPr marR="162560" algn="just">
              <a:spcAft>
                <a:spcPts val="0"/>
              </a:spcAft>
            </a:pPr>
            <a:r>
              <a:rPr lang="ru-RU" dirty="0">
                <a:latin typeface="Times New Roman" panose="02020603050405020304" pitchFamily="18" charset="0"/>
                <a:ea typeface="Times New Roman" panose="02020603050405020304" pitchFamily="18" charset="0"/>
              </a:rPr>
              <a:t>В кругу домашних Пушкин говорил, смеясь, об этом писателе: «С этим малороссом надо быть осторожнее: он обирает меня так, что и </a:t>
            </a:r>
            <a:r>
              <a:rPr lang="ru-RU" dirty="0" smtClean="0">
                <a:latin typeface="Times New Roman" panose="02020603050405020304" pitchFamily="18" charset="0"/>
                <a:ea typeface="Times New Roman" panose="02020603050405020304" pitchFamily="18" charset="0"/>
              </a:rPr>
              <a:t>кричать </a:t>
            </a:r>
            <a:r>
              <a:rPr lang="ru-RU" dirty="0">
                <a:latin typeface="Times New Roman" panose="02020603050405020304" pitchFamily="18" charset="0"/>
                <a:ea typeface="Times New Roman" panose="02020603050405020304" pitchFamily="18" charset="0"/>
              </a:rPr>
              <a:t>нельзя». Этому писателю Пушкин «подарил» несколько сюжетов </a:t>
            </a:r>
            <a:r>
              <a:rPr lang="ru-RU" dirty="0" smtClean="0">
                <a:latin typeface="Times New Roman" panose="02020603050405020304" pitchFamily="18" charset="0"/>
                <a:ea typeface="Times New Roman" panose="02020603050405020304" pitchFamily="18" charset="0"/>
              </a:rPr>
              <a:t>для </a:t>
            </a:r>
            <a:r>
              <a:rPr lang="ru-RU" dirty="0">
                <a:latin typeface="Times New Roman" panose="02020603050405020304" pitchFamily="18" charset="0"/>
                <a:ea typeface="Times New Roman" panose="02020603050405020304" pitchFamily="18" charset="0"/>
              </a:rPr>
              <a:t>его будущих произведений.</a:t>
            </a:r>
            <a:endParaRPr lang="ru-RU" sz="1600" dirty="0">
              <a:latin typeface="Times New Roman" panose="02020603050405020304" pitchFamily="18" charset="0"/>
              <a:ea typeface="Times New Roman" panose="02020603050405020304" pitchFamily="18" charset="0"/>
            </a:endParaRPr>
          </a:p>
          <a:p>
            <a:r>
              <a:rPr lang="ru-RU" dirty="0">
                <a:latin typeface="Times New Roman" panose="02020603050405020304" pitchFamily="18" charset="0"/>
                <a:ea typeface="Times New Roman" panose="02020603050405020304" pitchFamily="18" charset="0"/>
              </a:rPr>
              <a:t>Назовите имя этого писателя и </a:t>
            </a:r>
            <a:r>
              <a:rPr lang="ru-RU" dirty="0" smtClean="0">
                <a:latin typeface="Times New Roman" panose="02020603050405020304" pitchFamily="18" charset="0"/>
                <a:ea typeface="Times New Roman" panose="02020603050405020304" pitchFamily="18" charset="0"/>
              </a:rPr>
              <a:t>два </a:t>
            </a:r>
            <a:r>
              <a:rPr lang="ru-RU" dirty="0">
                <a:latin typeface="Times New Roman" panose="02020603050405020304" pitchFamily="18" charset="0"/>
                <a:ea typeface="Times New Roman" panose="02020603050405020304" pitchFamily="18" charset="0"/>
              </a:rPr>
              <a:t>его известных </a:t>
            </a:r>
            <a:r>
              <a:rPr lang="ru-RU" dirty="0" smtClean="0">
                <a:latin typeface="Times New Roman" panose="02020603050405020304" pitchFamily="18" charset="0"/>
                <a:ea typeface="Times New Roman" panose="02020603050405020304" pitchFamily="18" charset="0"/>
              </a:rPr>
              <a:t>произведения </a:t>
            </a:r>
            <a:r>
              <a:rPr lang="ru-RU" dirty="0">
                <a:latin typeface="Times New Roman" panose="02020603050405020304" pitchFamily="18" charset="0"/>
                <a:ea typeface="Times New Roman" panose="02020603050405020304" pitchFamily="18" charset="0"/>
              </a:rPr>
              <a:t>– </a:t>
            </a:r>
            <a:r>
              <a:rPr lang="ru-RU" dirty="0" smtClean="0">
                <a:latin typeface="Times New Roman" panose="02020603050405020304" pitchFamily="18" charset="0"/>
                <a:ea typeface="Times New Roman" panose="02020603050405020304" pitchFamily="18" charset="0"/>
              </a:rPr>
              <a:t>поэму </a:t>
            </a:r>
            <a:r>
              <a:rPr lang="ru-RU" dirty="0">
                <a:latin typeface="Times New Roman" panose="02020603050405020304" pitchFamily="18" charset="0"/>
                <a:ea typeface="Times New Roman" panose="02020603050405020304" pitchFamily="18" charset="0"/>
              </a:rPr>
              <a:t>и </a:t>
            </a:r>
            <a:r>
              <a:rPr lang="ru-RU" dirty="0" smtClean="0">
                <a:latin typeface="Times New Roman" panose="02020603050405020304" pitchFamily="18" charset="0"/>
                <a:ea typeface="Times New Roman" panose="02020603050405020304" pitchFamily="18" charset="0"/>
              </a:rPr>
              <a:t>комедию, </a:t>
            </a:r>
            <a:r>
              <a:rPr lang="ru-RU" dirty="0">
                <a:latin typeface="Times New Roman" panose="02020603050405020304" pitchFamily="18" charset="0"/>
                <a:ea typeface="Times New Roman" panose="02020603050405020304" pitchFamily="18" charset="0"/>
              </a:rPr>
              <a:t>сюжеты которых были подсказаны А.С. Пушкиным.</a:t>
            </a:r>
            <a:r>
              <a:rPr lang="ru-RU" sz="1600" dirty="0">
                <a:latin typeface="Times New Roman" panose="02020603050405020304" pitchFamily="18" charset="0"/>
                <a:ea typeface="Times New Roman" panose="02020603050405020304" pitchFamily="18" charset="0"/>
              </a:rPr>
              <a:t> </a:t>
            </a:r>
            <a:endParaRPr lang="ru-RU" dirty="0"/>
          </a:p>
        </p:txBody>
      </p:sp>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0704" y="3287754"/>
            <a:ext cx="4467905" cy="2996022"/>
          </a:xfrm>
          <a:prstGeom prst="rect">
            <a:avLst/>
          </a:prstGeom>
        </p:spPr>
      </p:pic>
    </p:spTree>
    <p:extLst>
      <p:ext uri="{BB962C8B-B14F-4D97-AF65-F5344CB8AC3E}">
        <p14:creationId xmlns:p14="http://schemas.microsoft.com/office/powerpoint/2010/main" val="20583459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494523"/>
            <a:ext cx="7952014" cy="886408"/>
          </a:xfrm>
        </p:spPr>
        <p:txBody>
          <a:bodyPr>
            <a:no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Николай Васильевич Гоголь</a:t>
            </a:r>
            <a:endParaRPr lang="ru-RU" sz="3600" i="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pic>
        <p:nvPicPr>
          <p:cNvPr id="4" name="Рисунок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20019" y="2004443"/>
            <a:ext cx="2969276" cy="3959035"/>
          </a:xfrm>
          <a:prstGeom prst="rect">
            <a:avLst/>
          </a:prstGeom>
        </p:spPr>
      </p:pic>
      <p:pic>
        <p:nvPicPr>
          <p:cNvPr id="5" name="Рисунок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6040" y="1379292"/>
            <a:ext cx="1848905" cy="2837452"/>
          </a:xfrm>
          <a:prstGeom prst="rect">
            <a:avLst/>
          </a:prstGeom>
        </p:spPr>
      </p:pic>
      <p:pic>
        <p:nvPicPr>
          <p:cNvPr id="6" name="Рисунок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70144" y="1380931"/>
            <a:ext cx="1798126" cy="2834174"/>
          </a:xfrm>
          <a:prstGeom prst="rect">
            <a:avLst/>
          </a:prstGeom>
        </p:spPr>
      </p:pic>
    </p:spTree>
    <p:extLst>
      <p:ext uri="{BB962C8B-B14F-4D97-AF65-F5344CB8AC3E}">
        <p14:creationId xmlns:p14="http://schemas.microsoft.com/office/powerpoint/2010/main" val="6164118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514417"/>
            <a:ext cx="7952014" cy="950490"/>
          </a:xfrm>
        </p:spPr>
        <p:txBody>
          <a:bodyPr>
            <a:norm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Вопрос № 11</a:t>
            </a:r>
            <a:endParaRPr lang="ru-RU" sz="3600" i="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a:hlinkClick r:id="" action="ppaction://hlinkshowjump?jump=next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sp>
        <p:nvSpPr>
          <p:cNvPr id="4" name="Прямоугольник 3"/>
          <p:cNvSpPr/>
          <p:nvPr/>
        </p:nvSpPr>
        <p:spPr>
          <a:xfrm>
            <a:off x="4077477" y="2012121"/>
            <a:ext cx="4320073" cy="2308324"/>
          </a:xfrm>
          <a:prstGeom prst="rect">
            <a:avLst/>
          </a:prstGeom>
        </p:spPr>
        <p:txBody>
          <a:bodyPr wrap="square">
            <a:spAutoFit/>
          </a:bodyPr>
          <a:lstStyle/>
          <a:p>
            <a:pPr marR="162560" algn="just">
              <a:spcAft>
                <a:spcPts val="0"/>
              </a:spcAft>
            </a:pPr>
            <a:r>
              <a:rPr lang="ru-RU" dirty="0">
                <a:latin typeface="Times New Roman" panose="02020603050405020304" pitchFamily="18" charset="0"/>
                <a:ea typeface="Times New Roman" panose="02020603050405020304" pitchFamily="18" charset="0"/>
              </a:rPr>
              <a:t>В этом стихотворении Пушкин выразил свой взгляд на долг и   назначение поэта. Состоит это стихотворение из тридцати строк, шестнадцать из которых начинаются с буквы «И». Одноимённое стихотворение позже напишет М.Ю. Лермонтов</a:t>
            </a:r>
            <a:r>
              <a:rPr lang="ru-RU" dirty="0" smtClean="0">
                <a:latin typeface="Times New Roman" panose="02020603050405020304" pitchFamily="18" charset="0"/>
                <a:ea typeface="Times New Roman" panose="02020603050405020304" pitchFamily="18" charset="0"/>
              </a:rPr>
              <a:t>.</a:t>
            </a:r>
          </a:p>
          <a:p>
            <a:pPr marR="162560" algn="just">
              <a:spcAft>
                <a:spcPts val="0"/>
              </a:spcAft>
            </a:pPr>
            <a:r>
              <a:rPr lang="ru-RU" dirty="0">
                <a:latin typeface="Times New Roman" panose="02020603050405020304" pitchFamily="18" charset="0"/>
                <a:ea typeface="Times New Roman" panose="02020603050405020304" pitchFamily="18" charset="0"/>
              </a:rPr>
              <a:t>О каком стихотворении идёт речь? </a:t>
            </a:r>
            <a:endParaRPr lang="ru-RU" dirty="0">
              <a:effectLst/>
              <a:latin typeface="Times New Roman" panose="02020603050405020304" pitchFamily="18" charset="0"/>
              <a:ea typeface="Times New Roman" panose="02020603050405020304" pitchFamily="18" charset="0"/>
            </a:endParaRPr>
          </a:p>
        </p:txBody>
      </p:sp>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691" y="1464907"/>
            <a:ext cx="3097676" cy="4133461"/>
          </a:xfrm>
          <a:prstGeom prst="rect">
            <a:avLst/>
          </a:prstGeom>
        </p:spPr>
      </p:pic>
    </p:spTree>
    <p:extLst>
      <p:ext uri="{BB962C8B-B14F-4D97-AF65-F5344CB8AC3E}">
        <p14:creationId xmlns:p14="http://schemas.microsoft.com/office/powerpoint/2010/main" val="18722866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494522"/>
            <a:ext cx="7952014" cy="905070"/>
          </a:xfrm>
        </p:spPr>
        <p:txBody>
          <a:bodyPr>
            <a:norm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А.С. Пушкин «Пророк» </a:t>
            </a:r>
            <a:endParaRPr lang="ru-RU" sz="3600" i="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sp>
        <p:nvSpPr>
          <p:cNvPr id="4" name="Прямоугольник 3"/>
          <p:cNvSpPr/>
          <p:nvPr/>
        </p:nvSpPr>
        <p:spPr>
          <a:xfrm>
            <a:off x="2777283" y="4708072"/>
            <a:ext cx="3984171" cy="1477328"/>
          </a:xfrm>
          <a:prstGeom prst="rect">
            <a:avLst/>
          </a:prstGeom>
        </p:spPr>
        <p:txBody>
          <a:bodyPr wrap="square">
            <a:spAutoFit/>
          </a:bodyPr>
          <a:lstStyle/>
          <a:p>
            <a:r>
              <a:rPr lang="ru-RU" dirty="0" smtClean="0">
                <a:solidFill>
                  <a:srgbClr val="3C3C3C"/>
                </a:solidFill>
                <a:latin typeface="Times New Roman" panose="02020603050405020304" pitchFamily="18" charset="0"/>
                <a:cs typeface="Times New Roman" panose="02020603050405020304" pitchFamily="18" charset="0"/>
              </a:rPr>
              <a:t>И</a:t>
            </a:r>
            <a:r>
              <a:rPr lang="ru-RU" dirty="0">
                <a:solidFill>
                  <a:srgbClr val="3C3C3C"/>
                </a:solidFill>
                <a:latin typeface="Times New Roman" panose="02020603050405020304" pitchFamily="18" charset="0"/>
                <a:cs typeface="Times New Roman" panose="02020603050405020304" pitchFamily="18" charset="0"/>
              </a:rPr>
              <a:t> бога глас ко мне воззвал:</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dirty="0">
                <a:solidFill>
                  <a:srgbClr val="3C3C3C"/>
                </a:solidFill>
                <a:latin typeface="Times New Roman" panose="02020603050405020304" pitchFamily="18" charset="0"/>
                <a:cs typeface="Times New Roman" panose="02020603050405020304" pitchFamily="18" charset="0"/>
              </a:rPr>
              <a:t>«Восстань, пророк, и </a:t>
            </a:r>
            <a:r>
              <a:rPr lang="ru-RU" dirty="0" err="1">
                <a:solidFill>
                  <a:srgbClr val="3C3C3C"/>
                </a:solidFill>
                <a:latin typeface="Times New Roman" panose="02020603050405020304" pitchFamily="18" charset="0"/>
                <a:cs typeface="Times New Roman" panose="02020603050405020304" pitchFamily="18" charset="0"/>
              </a:rPr>
              <a:t>виждь</a:t>
            </a:r>
            <a:r>
              <a:rPr lang="ru-RU" dirty="0">
                <a:solidFill>
                  <a:srgbClr val="3C3C3C"/>
                </a:solidFill>
                <a:latin typeface="Times New Roman" panose="02020603050405020304" pitchFamily="18" charset="0"/>
                <a:cs typeface="Times New Roman" panose="02020603050405020304" pitchFamily="18" charset="0"/>
              </a:rPr>
              <a:t>, и внемли,</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dirty="0">
                <a:solidFill>
                  <a:srgbClr val="3C3C3C"/>
                </a:solidFill>
                <a:latin typeface="Times New Roman" panose="02020603050405020304" pitchFamily="18" charset="0"/>
                <a:cs typeface="Times New Roman" panose="02020603050405020304" pitchFamily="18" charset="0"/>
              </a:rPr>
              <a:t>Исполнись волею моей,</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dirty="0">
                <a:solidFill>
                  <a:srgbClr val="3C3C3C"/>
                </a:solidFill>
                <a:latin typeface="Times New Roman" panose="02020603050405020304" pitchFamily="18" charset="0"/>
                <a:cs typeface="Times New Roman" panose="02020603050405020304" pitchFamily="18" charset="0"/>
              </a:rPr>
              <a:t>И, обходя моря и земли,</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dirty="0">
                <a:solidFill>
                  <a:srgbClr val="3C3C3C"/>
                </a:solidFill>
                <a:latin typeface="Times New Roman" panose="02020603050405020304" pitchFamily="18" charset="0"/>
                <a:cs typeface="Times New Roman" panose="02020603050405020304" pitchFamily="18" charset="0"/>
              </a:rPr>
              <a:t>Глаголом жги сердца людей</a:t>
            </a:r>
            <a:r>
              <a:rPr lang="ru-RU" dirty="0" smtClean="0">
                <a:solidFill>
                  <a:srgbClr val="3C3C3C"/>
                </a:solidFill>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pic>
        <p:nvPicPr>
          <p:cNvPr id="9" name="Рисунок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39347" y="1399592"/>
            <a:ext cx="4864748" cy="3243165"/>
          </a:xfrm>
          <a:prstGeom prst="rect">
            <a:avLst/>
          </a:prstGeom>
        </p:spPr>
      </p:pic>
    </p:spTree>
    <p:extLst>
      <p:ext uri="{BB962C8B-B14F-4D97-AF65-F5344CB8AC3E}">
        <p14:creationId xmlns:p14="http://schemas.microsoft.com/office/powerpoint/2010/main" val="40913416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4" name="Рисунок 3">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sp>
        <p:nvSpPr>
          <p:cNvPr id="2" name="Заголовок 1"/>
          <p:cNvSpPr>
            <a:spLocks noGrp="1"/>
          </p:cNvSpPr>
          <p:nvPr>
            <p:ph type="title"/>
          </p:nvPr>
        </p:nvSpPr>
        <p:spPr>
          <a:xfrm>
            <a:off x="628650" y="510682"/>
            <a:ext cx="7952014" cy="828824"/>
          </a:xfrm>
        </p:spPr>
        <p:txBody>
          <a:bodyPr>
            <a:norm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Использованные источники</a:t>
            </a:r>
            <a:endParaRPr lang="ru-RU" sz="3600" i="1" dirty="0">
              <a:solidFill>
                <a:srgbClr val="002060"/>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1182149" y="1339506"/>
            <a:ext cx="3996341" cy="4154984"/>
          </a:xfrm>
          <a:prstGeom prst="rect">
            <a:avLst/>
          </a:prstGeom>
        </p:spPr>
        <p:txBody>
          <a:bodyPr wrap="square">
            <a:spAutoFit/>
          </a:bodyPr>
          <a:lstStyle/>
          <a:p>
            <a:r>
              <a:rPr lang="ru-RU" sz="1200" dirty="0" smtClean="0">
                <a:latin typeface="Times New Roman" panose="02020603050405020304" pitchFamily="18" charset="0"/>
                <a:cs typeface="Times New Roman" panose="02020603050405020304" pitchFamily="18" charset="0"/>
                <a:hlinkClick r:id="rId6"/>
              </a:rPr>
              <a:t>Фон презентации</a:t>
            </a:r>
            <a:endParaRPr lang="ru-RU" sz="1200" dirty="0" smtClean="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hlinkClick r:id="rId7"/>
              </a:rPr>
              <a:t>Цветы 1 </a:t>
            </a:r>
            <a:endParaRPr lang="ru-RU" sz="1200" dirty="0" smtClean="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hlinkClick r:id="rId8"/>
              </a:rPr>
              <a:t>Цветы 2</a:t>
            </a:r>
            <a:endParaRPr lang="ru-RU" sz="1200" dirty="0" smtClean="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9"/>
              </a:rPr>
              <a:t>Цветы </a:t>
            </a:r>
            <a:r>
              <a:rPr lang="ru-RU" sz="1200" dirty="0" smtClean="0">
                <a:latin typeface="Times New Roman" panose="02020603050405020304" pitchFamily="18" charset="0"/>
                <a:cs typeface="Times New Roman" panose="02020603050405020304" pitchFamily="18" charset="0"/>
                <a:hlinkClick r:id="rId9"/>
              </a:rPr>
              <a:t>3</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10"/>
              </a:rPr>
              <a:t>Цветы </a:t>
            </a:r>
            <a:r>
              <a:rPr lang="ru-RU" sz="1200" dirty="0" smtClean="0">
                <a:latin typeface="Times New Roman" panose="02020603050405020304" pitchFamily="18" charset="0"/>
                <a:cs typeface="Times New Roman" panose="02020603050405020304" pitchFamily="18" charset="0"/>
                <a:hlinkClick r:id="rId10"/>
              </a:rPr>
              <a:t>4</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11"/>
              </a:rPr>
              <a:t>Цветы </a:t>
            </a:r>
            <a:r>
              <a:rPr lang="ru-RU" sz="1200" dirty="0" smtClean="0">
                <a:latin typeface="Times New Roman" panose="02020603050405020304" pitchFamily="18" charset="0"/>
                <a:cs typeface="Times New Roman" panose="02020603050405020304" pitchFamily="18" charset="0"/>
                <a:hlinkClick r:id="rId11"/>
              </a:rPr>
              <a:t>5</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12"/>
              </a:rPr>
              <a:t>Цветы </a:t>
            </a:r>
            <a:r>
              <a:rPr lang="ru-RU" sz="1200" dirty="0" smtClean="0">
                <a:latin typeface="Times New Roman" panose="02020603050405020304" pitchFamily="18" charset="0"/>
                <a:cs typeface="Times New Roman" panose="02020603050405020304" pitchFamily="18" charset="0"/>
                <a:hlinkClick r:id="rId12"/>
              </a:rPr>
              <a:t>6</a:t>
            </a:r>
            <a:endParaRPr lang="ru-RU" sz="1200" dirty="0" smtClean="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13"/>
              </a:rPr>
              <a:t>Цветы </a:t>
            </a:r>
            <a:r>
              <a:rPr lang="ru-RU" sz="1200" dirty="0" smtClean="0">
                <a:latin typeface="Times New Roman" panose="02020603050405020304" pitchFamily="18" charset="0"/>
                <a:cs typeface="Times New Roman" panose="02020603050405020304" pitchFamily="18" charset="0"/>
                <a:hlinkClick r:id="rId13"/>
              </a:rPr>
              <a:t>7</a:t>
            </a:r>
            <a:endParaRPr lang="ru-RU" sz="1200" dirty="0" smtClean="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hlinkClick r:id="rId14"/>
              </a:rPr>
              <a:t>Цветы 8</a:t>
            </a:r>
            <a:endParaRPr lang="ru-RU" sz="1200" dirty="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hlinkClick r:id="rId15"/>
              </a:rPr>
              <a:t>Портрет </a:t>
            </a:r>
            <a:r>
              <a:rPr lang="ru-RU" sz="1200" dirty="0">
                <a:latin typeface="Times New Roman" panose="02020603050405020304" pitchFamily="18" charset="0"/>
                <a:cs typeface="Times New Roman" panose="02020603050405020304" pitchFamily="18" charset="0"/>
                <a:hlinkClick r:id="rId15"/>
              </a:rPr>
              <a:t>А.С. </a:t>
            </a:r>
            <a:r>
              <a:rPr lang="ru-RU" sz="1200" dirty="0" smtClean="0">
                <a:latin typeface="Times New Roman" panose="02020603050405020304" pitchFamily="18" charset="0"/>
                <a:cs typeface="Times New Roman" panose="02020603050405020304" pitchFamily="18" charset="0"/>
                <a:hlinkClick r:id="rId15"/>
              </a:rPr>
              <a:t>Пушкина</a:t>
            </a:r>
            <a:endParaRPr lang="ru-RU" sz="1200" dirty="0" smtClean="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hlinkClick r:id="rId16"/>
              </a:rPr>
              <a:t>Гринёв</a:t>
            </a:r>
            <a:endParaRPr lang="ru-RU" sz="1200" dirty="0" smtClean="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hlinkClick r:id="rId17"/>
              </a:rPr>
              <a:t>Роман «Капитанская </a:t>
            </a:r>
            <a:r>
              <a:rPr lang="ru-RU" sz="1200" dirty="0">
                <a:latin typeface="Times New Roman" panose="02020603050405020304" pitchFamily="18" charset="0"/>
                <a:cs typeface="Times New Roman" panose="02020603050405020304" pitchFamily="18" charset="0"/>
                <a:hlinkClick r:id="rId17"/>
              </a:rPr>
              <a:t>дочка</a:t>
            </a:r>
            <a:r>
              <a:rPr lang="ru-RU" sz="1200" dirty="0" smtClean="0">
                <a:latin typeface="Times New Roman" panose="02020603050405020304" pitchFamily="18" charset="0"/>
                <a:cs typeface="Times New Roman" panose="02020603050405020304" pitchFamily="18" charset="0"/>
                <a:hlinkClick r:id="rId17"/>
              </a:rPr>
              <a:t>»</a:t>
            </a:r>
            <a:endParaRPr lang="ru-RU" sz="1200" dirty="0" smtClean="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hlinkClick r:id="rId18"/>
              </a:rPr>
              <a:t>И.И</a:t>
            </a:r>
            <a:r>
              <a:rPr lang="ru-RU" sz="1200" dirty="0">
                <a:latin typeface="Times New Roman" panose="02020603050405020304" pitchFamily="18" charset="0"/>
                <a:cs typeface="Times New Roman" panose="02020603050405020304" pitchFamily="18" charset="0"/>
                <a:hlinkClick r:id="rId18"/>
              </a:rPr>
              <a:t>. </a:t>
            </a:r>
            <a:r>
              <a:rPr lang="ru-RU" sz="1200" dirty="0" err="1" smtClean="0">
                <a:latin typeface="Times New Roman" panose="02020603050405020304" pitchFamily="18" charset="0"/>
                <a:cs typeface="Times New Roman" panose="02020603050405020304" pitchFamily="18" charset="0"/>
                <a:hlinkClick r:id="rId18"/>
              </a:rPr>
              <a:t>Пущин</a:t>
            </a:r>
            <a:endParaRPr lang="ru-RU" sz="1200" dirty="0" smtClean="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19"/>
              </a:rPr>
              <a:t>Н. </a:t>
            </a:r>
            <a:r>
              <a:rPr lang="ru-RU" sz="1200" dirty="0" err="1">
                <a:latin typeface="Times New Roman" panose="02020603050405020304" pitchFamily="18" charset="0"/>
                <a:cs typeface="Times New Roman" panose="02020603050405020304" pitchFamily="18" charset="0"/>
                <a:hlinkClick r:id="rId19"/>
              </a:rPr>
              <a:t>Ге</a:t>
            </a:r>
            <a:r>
              <a:rPr lang="ru-RU" sz="1200" dirty="0">
                <a:latin typeface="Times New Roman" panose="02020603050405020304" pitchFamily="18" charset="0"/>
                <a:cs typeface="Times New Roman" panose="02020603050405020304" pitchFamily="18" charset="0"/>
                <a:hlinkClick r:id="rId19"/>
              </a:rPr>
              <a:t> «</a:t>
            </a:r>
            <a:r>
              <a:rPr lang="ru-RU" sz="1200" dirty="0" err="1">
                <a:latin typeface="Times New Roman" panose="02020603050405020304" pitchFamily="18" charset="0"/>
                <a:cs typeface="Times New Roman" panose="02020603050405020304" pitchFamily="18" charset="0"/>
                <a:hlinkClick r:id="rId19"/>
              </a:rPr>
              <a:t>Пущин</a:t>
            </a:r>
            <a:r>
              <a:rPr lang="ru-RU" sz="1200" dirty="0">
                <a:latin typeface="Times New Roman" panose="02020603050405020304" pitchFamily="18" charset="0"/>
                <a:cs typeface="Times New Roman" panose="02020603050405020304" pitchFamily="18" charset="0"/>
                <a:hlinkClick r:id="rId19"/>
              </a:rPr>
              <a:t> в гостях у Пушкина в Михайловском» </a:t>
            </a:r>
            <a:endParaRPr lang="ru-RU" sz="1200" dirty="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hlinkClick r:id="rId20"/>
              </a:rPr>
              <a:t>Портрет </a:t>
            </a:r>
            <a:r>
              <a:rPr lang="ru-RU" sz="1200" dirty="0">
                <a:latin typeface="Times New Roman" panose="02020603050405020304" pitchFamily="18" charset="0"/>
                <a:cs typeface="Times New Roman" panose="02020603050405020304" pitchFamily="18" charset="0"/>
                <a:hlinkClick r:id="rId20"/>
              </a:rPr>
              <a:t>В.А. </a:t>
            </a:r>
            <a:r>
              <a:rPr lang="ru-RU" sz="1200" dirty="0" smtClean="0">
                <a:latin typeface="Times New Roman" panose="02020603050405020304" pitchFamily="18" charset="0"/>
                <a:cs typeface="Times New Roman" panose="02020603050405020304" pitchFamily="18" charset="0"/>
                <a:hlinkClick r:id="rId20"/>
              </a:rPr>
              <a:t>Жуковского</a:t>
            </a:r>
            <a:endParaRPr lang="ru-RU" sz="1200" dirty="0" smtClean="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hlinkClick r:id="rId21"/>
              </a:rPr>
              <a:t>А.С. Пушкин и Н.В. Гоголь</a:t>
            </a:r>
            <a:endParaRPr lang="ru-RU" sz="1200" dirty="0" smtClean="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hlinkClick r:id="rId22"/>
              </a:rPr>
              <a:t>Иллюстрация к поэме А.С. </a:t>
            </a:r>
            <a:r>
              <a:rPr lang="ru-RU" sz="1200" dirty="0">
                <a:latin typeface="Times New Roman" panose="02020603050405020304" pitchFamily="18" charset="0"/>
                <a:cs typeface="Times New Roman" panose="02020603050405020304" pitchFamily="18" charset="0"/>
                <a:hlinkClick r:id="rId22"/>
              </a:rPr>
              <a:t>Пушкина «Руслан и Людмила»</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22"/>
              </a:rPr>
              <a:t>И.К. Айвазовский «Прощание Пушкина с морем»</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23"/>
              </a:rPr>
              <a:t>И.Е. Репин </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24"/>
              </a:rPr>
              <a:t>И.Е. Репин «Пушкин на лицейском экзамене</a:t>
            </a:r>
            <a:r>
              <a:rPr lang="ru-RU" sz="1200" dirty="0" smtClean="0">
                <a:latin typeface="Times New Roman" panose="02020603050405020304" pitchFamily="18" charset="0"/>
                <a:cs typeface="Times New Roman" panose="02020603050405020304" pitchFamily="18" charset="0"/>
                <a:hlinkClick r:id="rId24"/>
              </a:rPr>
              <a:t>»</a:t>
            </a:r>
            <a:endParaRPr lang="ru-RU" sz="1200" dirty="0" smtClean="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hlinkClick r:id="rId25"/>
              </a:rPr>
              <a:t>Романс «Я помню чудное мгновенье»</a:t>
            </a:r>
            <a:endParaRPr lang="ru-RU" sz="1200" dirty="0">
              <a:latin typeface="Times New Roman" panose="02020603050405020304" pitchFamily="18" charset="0"/>
              <a:cs typeface="Times New Roman" panose="02020603050405020304" pitchFamily="18" charset="0"/>
            </a:endParaRPr>
          </a:p>
          <a:p>
            <a:endParaRPr lang="ru-RU" sz="1200"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5456658" y="1414151"/>
            <a:ext cx="3124006" cy="3046988"/>
          </a:xfrm>
          <a:prstGeom prst="rect">
            <a:avLst/>
          </a:prstGeom>
        </p:spPr>
        <p:txBody>
          <a:bodyPr wrap="square">
            <a:spAutoFit/>
          </a:bodyPr>
          <a:lstStyle/>
          <a:p>
            <a:r>
              <a:rPr lang="ru-RU" sz="1200" dirty="0" smtClean="0">
                <a:latin typeface="Times New Roman" panose="02020603050405020304" pitchFamily="18" charset="0"/>
                <a:cs typeface="Times New Roman" panose="02020603050405020304" pitchFamily="18" charset="0"/>
                <a:hlinkClick r:id="rId26"/>
              </a:rPr>
              <a:t>А.П. Керн</a:t>
            </a:r>
            <a:endParaRPr lang="ru-RU" sz="1200" dirty="0" smtClean="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27"/>
              </a:rPr>
              <a:t>Екатерина </a:t>
            </a:r>
            <a:r>
              <a:rPr lang="ru-RU" sz="1200" dirty="0" smtClean="0">
                <a:latin typeface="Times New Roman" panose="02020603050405020304" pitchFamily="18" charset="0"/>
                <a:cs typeface="Times New Roman" panose="02020603050405020304" pitchFamily="18" charset="0"/>
                <a:hlinkClick r:id="rId27"/>
              </a:rPr>
              <a:t>Керн</a:t>
            </a:r>
            <a:endParaRPr lang="ru-RU" sz="1200" dirty="0" smtClean="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hlinkClick r:id="rId28"/>
              </a:rPr>
              <a:t>Портреты </a:t>
            </a:r>
            <a:r>
              <a:rPr lang="ru-RU" sz="1200" dirty="0">
                <a:latin typeface="Times New Roman" panose="02020603050405020304" pitchFamily="18" charset="0"/>
                <a:cs typeface="Times New Roman" panose="02020603050405020304" pitchFamily="18" charset="0"/>
                <a:hlinkClick r:id="rId28"/>
              </a:rPr>
              <a:t>А.С. </a:t>
            </a:r>
            <a:r>
              <a:rPr lang="ru-RU" sz="1200" dirty="0" smtClean="0">
                <a:latin typeface="Times New Roman" panose="02020603050405020304" pitchFamily="18" charset="0"/>
                <a:cs typeface="Times New Roman" panose="02020603050405020304" pitchFamily="18" charset="0"/>
                <a:hlinkClick r:id="rId28"/>
              </a:rPr>
              <a:t>Пушкина</a:t>
            </a:r>
            <a:endParaRPr lang="ru-RU" sz="1200" dirty="0" smtClean="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29"/>
              </a:rPr>
              <a:t>О.А. </a:t>
            </a:r>
            <a:r>
              <a:rPr lang="ru-RU" sz="1200" dirty="0" smtClean="0">
                <a:latin typeface="Times New Roman" panose="02020603050405020304" pitchFamily="18" charset="0"/>
                <a:cs typeface="Times New Roman" panose="02020603050405020304" pitchFamily="18" charset="0"/>
                <a:hlinkClick r:id="rId29"/>
              </a:rPr>
              <a:t>Кипренский</a:t>
            </a:r>
            <a:endParaRPr lang="ru-RU" sz="1200" dirty="0" smtClean="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30"/>
              </a:rPr>
              <a:t>В.А. </a:t>
            </a:r>
            <a:r>
              <a:rPr lang="ru-RU" sz="1200" dirty="0" smtClean="0">
                <a:latin typeface="Times New Roman" panose="02020603050405020304" pitchFamily="18" charset="0"/>
                <a:cs typeface="Times New Roman" panose="02020603050405020304" pitchFamily="18" charset="0"/>
                <a:hlinkClick r:id="rId30"/>
              </a:rPr>
              <a:t>Тропинин</a:t>
            </a:r>
            <a:endParaRPr lang="ru-RU" sz="1200" dirty="0" smtClean="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hlinkClick r:id="rId31"/>
              </a:rPr>
              <a:t>Село Болдино</a:t>
            </a:r>
            <a:endParaRPr lang="ru-RU" sz="1200" dirty="0" smtClean="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32"/>
              </a:rPr>
              <a:t>А. </a:t>
            </a:r>
            <a:r>
              <a:rPr lang="ru-RU" sz="1200" dirty="0" err="1">
                <a:latin typeface="Times New Roman" panose="02020603050405020304" pitchFamily="18" charset="0"/>
                <a:cs typeface="Times New Roman" panose="02020603050405020304" pitchFamily="18" charset="0"/>
                <a:hlinkClick r:id="rId32"/>
              </a:rPr>
              <a:t>Ванециан</a:t>
            </a:r>
            <a:r>
              <a:rPr lang="ru-RU" sz="1200" dirty="0">
                <a:latin typeface="Times New Roman" panose="02020603050405020304" pitchFamily="18" charset="0"/>
                <a:cs typeface="Times New Roman" panose="02020603050405020304" pitchFamily="18" charset="0"/>
                <a:hlinkClick r:id="rId32"/>
              </a:rPr>
              <a:t> «Пушкин в Болдине</a:t>
            </a:r>
            <a:r>
              <a:rPr lang="ru-RU" sz="1200" dirty="0" smtClean="0">
                <a:latin typeface="Times New Roman" panose="02020603050405020304" pitchFamily="18" charset="0"/>
                <a:cs typeface="Times New Roman" panose="02020603050405020304" pitchFamily="18" charset="0"/>
                <a:hlinkClick r:id="rId32"/>
              </a:rPr>
              <a:t>»</a:t>
            </a:r>
            <a:endParaRPr lang="ru-RU" sz="1200" dirty="0" smtClean="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33"/>
              </a:rPr>
              <a:t>А.С. Пушкин «Дубровский</a:t>
            </a:r>
            <a:r>
              <a:rPr lang="ru-RU" sz="1200" dirty="0" smtClean="0">
                <a:latin typeface="Times New Roman" panose="02020603050405020304" pitchFamily="18" charset="0"/>
                <a:cs typeface="Times New Roman" panose="02020603050405020304" pitchFamily="18" charset="0"/>
                <a:hlinkClick r:id="rId33"/>
              </a:rPr>
              <a:t>»</a:t>
            </a:r>
            <a:endParaRPr lang="ru-RU" sz="1200" dirty="0" smtClean="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34"/>
              </a:rPr>
              <a:t>А.С. Пушкин «Дубровский»</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35"/>
              </a:rPr>
              <a:t>П.П. Ершов</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36"/>
              </a:rPr>
              <a:t>«Конёк-Горбунок</a:t>
            </a:r>
            <a:r>
              <a:rPr lang="ru-RU" sz="1200" dirty="0" smtClean="0">
                <a:latin typeface="Times New Roman" panose="02020603050405020304" pitchFamily="18" charset="0"/>
                <a:cs typeface="Times New Roman" panose="02020603050405020304" pitchFamily="18" charset="0"/>
                <a:hlinkClick r:id="rId36"/>
              </a:rPr>
              <a:t>»</a:t>
            </a:r>
            <a:endParaRPr lang="ru-RU" sz="1200" dirty="0" smtClean="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37"/>
              </a:rPr>
              <a:t>Н.В. Гоголь</a:t>
            </a:r>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38"/>
              </a:rPr>
              <a:t>«Мёртвые души</a:t>
            </a:r>
            <a:r>
              <a:rPr lang="ru-RU" sz="1200" dirty="0" smtClean="0">
                <a:latin typeface="Times New Roman" panose="02020603050405020304" pitchFamily="18" charset="0"/>
                <a:cs typeface="Times New Roman" panose="02020603050405020304" pitchFamily="18" charset="0"/>
                <a:hlinkClick r:id="rId38"/>
              </a:rPr>
              <a:t>»</a:t>
            </a:r>
            <a:endParaRPr lang="ru-RU" sz="1200" dirty="0" smtClean="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hlinkClick r:id="rId39"/>
              </a:rPr>
              <a:t>Н.В. Гоголь «Ревизор»</a:t>
            </a:r>
            <a:endParaRPr lang="ru-RU" sz="1200" dirty="0" smtClean="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40"/>
              </a:rPr>
              <a:t>М.Ю. </a:t>
            </a:r>
            <a:r>
              <a:rPr lang="ru-RU" sz="1200" dirty="0" smtClean="0">
                <a:latin typeface="Times New Roman" panose="02020603050405020304" pitchFamily="18" charset="0"/>
                <a:cs typeface="Times New Roman" panose="02020603050405020304" pitchFamily="18" charset="0"/>
                <a:hlinkClick r:id="rId40"/>
              </a:rPr>
              <a:t>Лермонтов</a:t>
            </a:r>
            <a:endParaRPr lang="ru-RU" sz="1200" dirty="0" smtClean="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hlinkClick r:id="rId41"/>
              </a:rPr>
              <a:t>А.С. </a:t>
            </a:r>
            <a:r>
              <a:rPr lang="ru-RU" sz="1200" dirty="0" smtClean="0">
                <a:latin typeface="Times New Roman" panose="02020603050405020304" pitchFamily="18" charset="0"/>
                <a:cs typeface="Times New Roman" panose="02020603050405020304" pitchFamily="18" charset="0"/>
                <a:hlinkClick r:id="rId41"/>
              </a:rPr>
              <a:t>Пушкин</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3318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457200"/>
            <a:ext cx="7952014" cy="1009367"/>
          </a:xfrm>
        </p:spPr>
        <p:txBody>
          <a:bodyPr>
            <a:norm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Вопрос № 1</a:t>
            </a:r>
            <a:endParaRPr lang="ru-RU" sz="3600" i="1" dirty="0">
              <a:solidFill>
                <a:srgbClr val="002060"/>
              </a:solidFill>
              <a:latin typeface="Times New Roman" panose="02020603050405020304" pitchFamily="18" charset="0"/>
              <a:cs typeface="Times New Roman" panose="02020603050405020304" pitchFamily="18" charset="0"/>
            </a:endParaRPr>
          </a:p>
        </p:txBody>
      </p:sp>
      <p:pic>
        <p:nvPicPr>
          <p:cNvPr id="4" name="Рисунок 3">
            <a:hlinkClick r:id="" action="ppaction://hlinkshowjump?jump=next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sp>
        <p:nvSpPr>
          <p:cNvPr id="3" name="Прямоугольник 2"/>
          <p:cNvSpPr/>
          <p:nvPr/>
        </p:nvSpPr>
        <p:spPr>
          <a:xfrm>
            <a:off x="793103" y="1466567"/>
            <a:ext cx="7697754" cy="1200329"/>
          </a:xfrm>
          <a:prstGeom prst="rect">
            <a:avLst/>
          </a:prstGeom>
        </p:spPr>
        <p:txBody>
          <a:bodyPr wrap="square">
            <a:spAutoFit/>
          </a:bodyPr>
          <a:lstStyle/>
          <a:p>
            <a:pPr algn="ctr"/>
            <a:r>
              <a:rPr lang="ru-RU" sz="2400" dirty="0">
                <a:latin typeface="Times New Roman" panose="02020603050405020304" pitchFamily="18" charset="0"/>
                <a:ea typeface="Times New Roman" panose="02020603050405020304" pitchFamily="18" charset="0"/>
              </a:rPr>
              <a:t>В каком из своих произведений Пушкин описал похожую ситуацию с гувернёром? Назовите это произведение, имя гувернёра и его воспитанника.</a:t>
            </a:r>
            <a:r>
              <a:rPr lang="ru-RU" sz="2400" b="1" dirty="0">
                <a:latin typeface="Times New Roman" panose="02020603050405020304" pitchFamily="18" charset="0"/>
                <a:ea typeface="Times New Roman" panose="02020603050405020304" pitchFamily="18" charset="0"/>
              </a:rPr>
              <a:t> </a:t>
            </a:r>
            <a:endParaRPr lang="ru-RU" sz="2400" dirty="0"/>
          </a:p>
        </p:txBody>
      </p:sp>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60767" y="2792130"/>
            <a:ext cx="4487779" cy="3065678"/>
          </a:xfrm>
          <a:prstGeom prst="rect">
            <a:avLst/>
          </a:prstGeom>
        </p:spPr>
      </p:pic>
    </p:spTree>
    <p:extLst>
      <p:ext uri="{BB962C8B-B14F-4D97-AF65-F5344CB8AC3E}">
        <p14:creationId xmlns:p14="http://schemas.microsoft.com/office/powerpoint/2010/main" val="34044700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451435"/>
            <a:ext cx="7952014" cy="922733"/>
          </a:xfrm>
        </p:spPr>
        <p:txBody>
          <a:bodyPr>
            <a:no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Роман «Капитанская </a:t>
            </a:r>
            <a:r>
              <a:rPr lang="ru-RU" sz="3600" i="1" dirty="0">
                <a:solidFill>
                  <a:srgbClr val="002060"/>
                </a:solidFill>
                <a:latin typeface="Times New Roman" panose="02020603050405020304" pitchFamily="18" charset="0"/>
                <a:cs typeface="Times New Roman" panose="02020603050405020304" pitchFamily="18" charset="0"/>
              </a:rPr>
              <a:t>дочка</a:t>
            </a:r>
            <a:r>
              <a:rPr lang="ru-RU" sz="3600" i="1" dirty="0" smtClean="0">
                <a:solidFill>
                  <a:srgbClr val="002060"/>
                </a:solidFill>
                <a:latin typeface="Times New Roman" panose="02020603050405020304" pitchFamily="18" charset="0"/>
                <a:cs typeface="Times New Roman" panose="02020603050405020304" pitchFamily="18" charset="0"/>
              </a:rPr>
              <a:t>»</a:t>
            </a:r>
            <a:endParaRPr lang="ru-RU" sz="3600" dirty="0">
              <a:latin typeface="Times New Roman" panose="02020603050405020304" pitchFamily="18" charset="0"/>
              <a:cs typeface="Times New Roman" panose="02020603050405020304" pitchFamily="18" charset="0"/>
            </a:endParaRPr>
          </a:p>
        </p:txBody>
      </p:sp>
      <p:pic>
        <p:nvPicPr>
          <p:cNvPr id="3" name="Рисунок 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pic>
        <p:nvPicPr>
          <p:cNvPr id="5" name="Рисунок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07954" y="1541405"/>
            <a:ext cx="3012945" cy="4253570"/>
          </a:xfrm>
          <a:prstGeom prst="rect">
            <a:avLst/>
          </a:prstGeom>
        </p:spPr>
      </p:pic>
      <p:sp>
        <p:nvSpPr>
          <p:cNvPr id="6" name="Прямоугольник 5"/>
          <p:cNvSpPr/>
          <p:nvPr/>
        </p:nvSpPr>
        <p:spPr>
          <a:xfrm>
            <a:off x="2189454" y="5881597"/>
            <a:ext cx="4572000" cy="369332"/>
          </a:xfrm>
          <a:prstGeom prst="rect">
            <a:avLst/>
          </a:prstGeom>
        </p:spPr>
        <p:txBody>
          <a:bodyPr>
            <a:spAutoFit/>
          </a:bodyPr>
          <a:lstStyle/>
          <a:p>
            <a:pPr algn="ctr"/>
            <a:r>
              <a:rPr lang="ru-RU" dirty="0">
                <a:latin typeface="Times New Roman" panose="02020603050405020304" pitchFamily="18" charset="0"/>
                <a:cs typeface="Times New Roman" panose="02020603050405020304" pitchFamily="18" charset="0"/>
              </a:rPr>
              <a:t>Гувернёр </a:t>
            </a:r>
            <a:r>
              <a:rPr lang="ru-RU" dirty="0" err="1" smtClean="0">
                <a:latin typeface="Times New Roman" panose="02020603050405020304" pitchFamily="18" charset="0"/>
                <a:cs typeface="Times New Roman" panose="02020603050405020304" pitchFamily="18" charset="0"/>
              </a:rPr>
              <a:t>Бопре</a:t>
            </a:r>
            <a:r>
              <a:rPr lang="ru-RU" dirty="0" smtClean="0">
                <a:latin typeface="Times New Roman" panose="02020603050405020304" pitchFamily="18" charset="0"/>
                <a:cs typeface="Times New Roman" panose="02020603050405020304" pitchFamily="18" charset="0"/>
              </a:rPr>
              <a:t>, Пётр </a:t>
            </a:r>
            <a:r>
              <a:rPr lang="ru-RU" dirty="0">
                <a:latin typeface="Times New Roman" panose="02020603050405020304" pitchFamily="18" charset="0"/>
                <a:cs typeface="Times New Roman" panose="02020603050405020304" pitchFamily="18" charset="0"/>
              </a:rPr>
              <a:t>Гринёв </a:t>
            </a:r>
            <a:endParaRPr lang="ru-RU" dirty="0"/>
          </a:p>
        </p:txBody>
      </p:sp>
    </p:spTree>
    <p:extLst>
      <p:ext uri="{BB962C8B-B14F-4D97-AF65-F5344CB8AC3E}">
        <p14:creationId xmlns:p14="http://schemas.microsoft.com/office/powerpoint/2010/main" val="33813957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438538"/>
            <a:ext cx="7952014" cy="998375"/>
          </a:xfrm>
        </p:spPr>
        <p:txBody>
          <a:bodyPr>
            <a:norm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Вопрос № 2</a:t>
            </a:r>
            <a:endParaRPr lang="ru-RU" sz="3600" i="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a:hlinkClick r:id="" action="ppaction://hlinkshowjump?jump=next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sp>
        <p:nvSpPr>
          <p:cNvPr id="4" name="Прямоугольник 3"/>
          <p:cNvSpPr/>
          <p:nvPr/>
        </p:nvSpPr>
        <p:spPr>
          <a:xfrm>
            <a:off x="628650" y="1231642"/>
            <a:ext cx="7871538" cy="1477328"/>
          </a:xfrm>
          <a:prstGeom prst="rect">
            <a:avLst/>
          </a:prstGeom>
        </p:spPr>
        <p:txBody>
          <a:bodyPr wrap="square">
            <a:spAutoFit/>
          </a:bodyPr>
          <a:lstStyle/>
          <a:p>
            <a:pPr marR="162560" algn="ctr">
              <a:spcAft>
                <a:spcPts val="0"/>
              </a:spcAft>
            </a:pPr>
            <a:r>
              <a:rPr lang="ru-RU" dirty="0">
                <a:latin typeface="Times New Roman" panose="02020603050405020304" pitchFamily="18" charset="0"/>
                <a:ea typeface="Times New Roman" panose="02020603050405020304" pitchFamily="18" charset="0"/>
              </a:rPr>
              <a:t>Этот лицейский товарищ А.С. Пушкина был участником восстания декабристов, за что его сослали в Сибирь. Последняя встреча Пушкина с ним состоялась в </a:t>
            </a:r>
            <a:r>
              <a:rPr lang="ru-RU" dirty="0" smtClean="0">
                <a:latin typeface="Times New Roman" panose="02020603050405020304" pitchFamily="18" charset="0"/>
                <a:ea typeface="Times New Roman" panose="02020603050405020304" pitchFamily="18" charset="0"/>
              </a:rPr>
              <a:t>селе Михайловском в январе </a:t>
            </a:r>
            <a:r>
              <a:rPr lang="ru-RU" dirty="0">
                <a:latin typeface="Times New Roman" panose="02020603050405020304" pitchFamily="18" charset="0"/>
                <a:ea typeface="Times New Roman" panose="02020603050405020304" pitchFamily="18" charset="0"/>
              </a:rPr>
              <a:t>1825 </a:t>
            </a:r>
            <a:r>
              <a:rPr lang="ru-RU" dirty="0" smtClean="0">
                <a:latin typeface="Times New Roman" panose="02020603050405020304" pitchFamily="18" charset="0"/>
                <a:ea typeface="Times New Roman" panose="02020603050405020304" pitchFamily="18" charset="0"/>
              </a:rPr>
              <a:t>года. </a:t>
            </a:r>
            <a:r>
              <a:rPr lang="ru-RU" dirty="0">
                <a:latin typeface="Times New Roman" panose="02020603050405020304" pitchFamily="18" charset="0"/>
                <a:ea typeface="Times New Roman" panose="02020603050405020304" pitchFamily="18" charset="0"/>
              </a:rPr>
              <a:t>Этот человек не побоялся навестить опального </a:t>
            </a:r>
            <a:r>
              <a:rPr lang="ru-RU" dirty="0" smtClean="0">
                <a:latin typeface="Times New Roman" panose="02020603050405020304" pitchFamily="18" charset="0"/>
                <a:ea typeface="Times New Roman" panose="02020603050405020304" pitchFamily="18" charset="0"/>
              </a:rPr>
              <a:t>поэта. Назовите </a:t>
            </a:r>
            <a:r>
              <a:rPr lang="ru-RU" dirty="0">
                <a:latin typeface="Times New Roman" panose="02020603050405020304" pitchFamily="18" charset="0"/>
                <a:ea typeface="Times New Roman" panose="02020603050405020304" pitchFamily="18" charset="0"/>
              </a:rPr>
              <a:t>имя лицейского товарища Пушкина и стихотворение, ему посвящённое. </a:t>
            </a:r>
            <a:endParaRPr lang="ru-RU" dirty="0"/>
          </a:p>
        </p:txBody>
      </p:sp>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9758" y="2903617"/>
            <a:ext cx="4609322" cy="3074382"/>
          </a:xfrm>
          <a:prstGeom prst="rect">
            <a:avLst/>
          </a:prstGeom>
        </p:spPr>
      </p:pic>
    </p:spTree>
    <p:extLst>
      <p:ext uri="{BB962C8B-B14F-4D97-AF65-F5344CB8AC3E}">
        <p14:creationId xmlns:p14="http://schemas.microsoft.com/office/powerpoint/2010/main" val="41257791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3" cstate="print">
            <a:extLst>
              <a:ext uri="{28A0092B-C50C-407E-A947-70E740481C1C}">
                <a14:useLocalDpi xmlns:a14="http://schemas.microsoft.com/office/drawing/2010/main" val="0"/>
              </a:ext>
            </a:extLst>
          </a:blip>
          <a:srcRect l="11319" r="5637"/>
          <a:stretch/>
        </p:blipFill>
        <p:spPr>
          <a:xfrm>
            <a:off x="927487" y="1709350"/>
            <a:ext cx="2733869" cy="3741389"/>
          </a:xfrm>
          <a:prstGeom prst="rect">
            <a:avLst/>
          </a:prstGeom>
        </p:spPr>
      </p:pic>
      <p:sp>
        <p:nvSpPr>
          <p:cNvPr id="2" name="Заголовок 1"/>
          <p:cNvSpPr>
            <a:spLocks noGrp="1"/>
          </p:cNvSpPr>
          <p:nvPr>
            <p:ph type="title"/>
          </p:nvPr>
        </p:nvSpPr>
        <p:spPr>
          <a:xfrm>
            <a:off x="628650" y="466530"/>
            <a:ext cx="7952014" cy="979715"/>
          </a:xfrm>
        </p:spPr>
        <p:txBody>
          <a:bodyPr>
            <a:norm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Иван Иванович </a:t>
            </a:r>
            <a:r>
              <a:rPr lang="ru-RU" sz="3600" i="1" dirty="0" err="1" smtClean="0">
                <a:solidFill>
                  <a:srgbClr val="002060"/>
                </a:solidFill>
                <a:latin typeface="Times New Roman" panose="02020603050405020304" pitchFamily="18" charset="0"/>
                <a:cs typeface="Times New Roman" panose="02020603050405020304" pitchFamily="18" charset="0"/>
              </a:rPr>
              <a:t>Пущин</a:t>
            </a:r>
            <a:endParaRPr lang="ru-RU" sz="3600" i="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sp>
        <p:nvSpPr>
          <p:cNvPr id="6" name="Прямоугольник 5"/>
          <p:cNvSpPr/>
          <p:nvPr/>
        </p:nvSpPr>
        <p:spPr>
          <a:xfrm>
            <a:off x="3843304" y="1889514"/>
            <a:ext cx="4125039" cy="2862322"/>
          </a:xfrm>
          <a:prstGeom prst="rect">
            <a:avLst/>
          </a:prstGeom>
        </p:spPr>
        <p:txBody>
          <a:bodyPr wrap="square">
            <a:spAutoFit/>
          </a:bodyPr>
          <a:lstStyle/>
          <a:p>
            <a:r>
              <a:rPr lang="ru-RU" dirty="0">
                <a:solidFill>
                  <a:srgbClr val="333333"/>
                </a:solidFill>
                <a:latin typeface="Times New Roman" panose="02020603050405020304" pitchFamily="18" charset="0"/>
                <a:cs typeface="Times New Roman" panose="02020603050405020304" pitchFamily="18" charset="0"/>
              </a:rPr>
              <a:t>Мой первый друг, мой друг бесценный!</a:t>
            </a:r>
          </a:p>
          <a:p>
            <a:r>
              <a:rPr lang="ru-RU" dirty="0">
                <a:solidFill>
                  <a:srgbClr val="333333"/>
                </a:solidFill>
                <a:latin typeface="Times New Roman" panose="02020603050405020304" pitchFamily="18" charset="0"/>
                <a:cs typeface="Times New Roman" panose="02020603050405020304" pitchFamily="18" charset="0"/>
              </a:rPr>
              <a:t>И я судьбу благословил,</a:t>
            </a:r>
          </a:p>
          <a:p>
            <a:r>
              <a:rPr lang="ru-RU" dirty="0">
                <a:solidFill>
                  <a:srgbClr val="333333"/>
                </a:solidFill>
                <a:latin typeface="Times New Roman" panose="02020603050405020304" pitchFamily="18" charset="0"/>
                <a:cs typeface="Times New Roman" panose="02020603050405020304" pitchFamily="18" charset="0"/>
              </a:rPr>
              <a:t>Когда мой двор </a:t>
            </a:r>
            <a:r>
              <a:rPr lang="ru-RU" dirty="0" smtClean="0">
                <a:solidFill>
                  <a:srgbClr val="333333"/>
                </a:solidFill>
                <a:latin typeface="Times New Roman" panose="02020603050405020304" pitchFamily="18" charset="0"/>
                <a:cs typeface="Times New Roman" panose="02020603050405020304" pitchFamily="18" charset="0"/>
              </a:rPr>
              <a:t>уединённый</a:t>
            </a:r>
            <a:r>
              <a:rPr lang="ru-RU" dirty="0">
                <a:solidFill>
                  <a:srgbClr val="333333"/>
                </a:solidFill>
                <a:latin typeface="Times New Roman" panose="02020603050405020304" pitchFamily="18" charset="0"/>
                <a:cs typeface="Times New Roman" panose="02020603050405020304" pitchFamily="18" charset="0"/>
              </a:rPr>
              <a:t>,</a:t>
            </a:r>
          </a:p>
          <a:p>
            <a:r>
              <a:rPr lang="ru-RU" dirty="0">
                <a:solidFill>
                  <a:srgbClr val="333333"/>
                </a:solidFill>
                <a:latin typeface="Times New Roman" panose="02020603050405020304" pitchFamily="18" charset="0"/>
                <a:cs typeface="Times New Roman" panose="02020603050405020304" pitchFamily="18" charset="0"/>
              </a:rPr>
              <a:t>Печальным снегом </a:t>
            </a:r>
            <a:r>
              <a:rPr lang="ru-RU" dirty="0" smtClean="0">
                <a:solidFill>
                  <a:srgbClr val="333333"/>
                </a:solidFill>
                <a:latin typeface="Times New Roman" panose="02020603050405020304" pitchFamily="18" charset="0"/>
                <a:cs typeface="Times New Roman" panose="02020603050405020304" pitchFamily="18" charset="0"/>
              </a:rPr>
              <a:t>занесённый</a:t>
            </a:r>
            <a:r>
              <a:rPr lang="ru-RU" dirty="0">
                <a:solidFill>
                  <a:srgbClr val="333333"/>
                </a:solidFill>
                <a:latin typeface="Times New Roman" panose="02020603050405020304" pitchFamily="18" charset="0"/>
                <a:cs typeface="Times New Roman" panose="02020603050405020304" pitchFamily="18" charset="0"/>
              </a:rPr>
              <a:t>,</a:t>
            </a:r>
          </a:p>
          <a:p>
            <a:r>
              <a:rPr lang="ru-RU" dirty="0">
                <a:solidFill>
                  <a:srgbClr val="333333"/>
                </a:solidFill>
                <a:latin typeface="Times New Roman" panose="02020603050405020304" pitchFamily="18" charset="0"/>
                <a:cs typeface="Times New Roman" panose="02020603050405020304" pitchFamily="18" charset="0"/>
              </a:rPr>
              <a:t>Твой колокольчик огласил.</a:t>
            </a:r>
          </a:p>
          <a:p>
            <a:r>
              <a:rPr lang="ru-RU" dirty="0">
                <a:solidFill>
                  <a:srgbClr val="333333"/>
                </a:solidFill>
                <a:latin typeface="Times New Roman" panose="02020603050405020304" pitchFamily="18" charset="0"/>
                <a:cs typeface="Times New Roman" panose="02020603050405020304" pitchFamily="18" charset="0"/>
              </a:rPr>
              <a:t>Молю святое провиденье:</a:t>
            </a:r>
          </a:p>
          <a:p>
            <a:r>
              <a:rPr lang="ru-RU" dirty="0">
                <a:solidFill>
                  <a:srgbClr val="333333"/>
                </a:solidFill>
                <a:latin typeface="Times New Roman" panose="02020603050405020304" pitchFamily="18" charset="0"/>
                <a:cs typeface="Times New Roman" panose="02020603050405020304" pitchFamily="18" charset="0"/>
              </a:rPr>
              <a:t>Да голос мой душе твоей</a:t>
            </a:r>
          </a:p>
          <a:p>
            <a:r>
              <a:rPr lang="ru-RU" dirty="0">
                <a:solidFill>
                  <a:srgbClr val="333333"/>
                </a:solidFill>
                <a:latin typeface="Times New Roman" panose="02020603050405020304" pitchFamily="18" charset="0"/>
                <a:cs typeface="Times New Roman" panose="02020603050405020304" pitchFamily="18" charset="0"/>
              </a:rPr>
              <a:t>Дарует то же утешенье,</a:t>
            </a:r>
          </a:p>
          <a:p>
            <a:r>
              <a:rPr lang="ru-RU" dirty="0">
                <a:solidFill>
                  <a:srgbClr val="333333"/>
                </a:solidFill>
                <a:latin typeface="Times New Roman" panose="02020603050405020304" pitchFamily="18" charset="0"/>
                <a:cs typeface="Times New Roman" panose="02020603050405020304" pitchFamily="18" charset="0"/>
              </a:rPr>
              <a:t>Да озарит он заточенье</a:t>
            </a:r>
          </a:p>
          <a:p>
            <a:r>
              <a:rPr lang="ru-RU" dirty="0">
                <a:solidFill>
                  <a:srgbClr val="333333"/>
                </a:solidFill>
                <a:latin typeface="Times New Roman" panose="02020603050405020304" pitchFamily="18" charset="0"/>
                <a:cs typeface="Times New Roman" panose="02020603050405020304" pitchFamily="18" charset="0"/>
              </a:rPr>
              <a:t>Лучом лицейских ясных дней!</a:t>
            </a:r>
            <a:endParaRPr lang="ru-RU" i="0" dirty="0">
              <a:solidFill>
                <a:srgbClr val="333333"/>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647545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447869"/>
            <a:ext cx="7952014" cy="951724"/>
          </a:xfrm>
        </p:spPr>
        <p:txBody>
          <a:bodyPr>
            <a:norm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Вопрос № 3</a:t>
            </a:r>
            <a:endParaRPr lang="ru-RU" sz="3600" i="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a:hlinkClick r:id="" action="ppaction://hlinkshowjump?jump=next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sp>
        <p:nvSpPr>
          <p:cNvPr id="4" name="Прямоугольник 3"/>
          <p:cNvSpPr/>
          <p:nvPr/>
        </p:nvSpPr>
        <p:spPr>
          <a:xfrm>
            <a:off x="628650" y="1289285"/>
            <a:ext cx="7952013" cy="646331"/>
          </a:xfrm>
          <a:prstGeom prst="rect">
            <a:avLst/>
          </a:prstGeom>
        </p:spPr>
        <p:txBody>
          <a:bodyPr wrap="square">
            <a:spAutoFit/>
          </a:bodyPr>
          <a:lstStyle/>
          <a:p>
            <a:pPr marR="162560" algn="ctr">
              <a:spcAft>
                <a:spcPts val="0"/>
              </a:spcAft>
            </a:pPr>
            <a:r>
              <a:rPr lang="ru-RU" dirty="0">
                <a:latin typeface="Times New Roman" panose="02020603050405020304" pitchFamily="18" charset="0"/>
                <a:ea typeface="Times New Roman" panose="02020603050405020304" pitchFamily="18" charset="0"/>
              </a:rPr>
              <a:t>Чей это портрет? Когда и при каких обстоятельствах человек, изображённый на портрете, подарил его </a:t>
            </a:r>
            <a:r>
              <a:rPr lang="ru-RU" dirty="0" smtClean="0">
                <a:latin typeface="Times New Roman" panose="02020603050405020304" pitchFamily="18" charset="0"/>
                <a:ea typeface="Times New Roman" panose="02020603050405020304" pitchFamily="18" charset="0"/>
              </a:rPr>
              <a:t>А.С. Пушкину</a:t>
            </a:r>
            <a:r>
              <a:rPr lang="ru-RU" dirty="0">
                <a:latin typeface="Times New Roman" panose="02020603050405020304" pitchFamily="18" charset="0"/>
                <a:ea typeface="Times New Roman" panose="02020603050405020304" pitchFamily="18" charset="0"/>
              </a:rPr>
              <a:t>? С какой надписью?</a:t>
            </a:r>
            <a:endParaRPr lang="ru-RU" sz="1600" dirty="0">
              <a:effectLst/>
              <a:latin typeface="Times New Roman" panose="02020603050405020304" pitchFamily="18" charset="0"/>
              <a:ea typeface="Times New Roman" panose="02020603050405020304" pitchFamily="18" charset="0"/>
            </a:endParaRPr>
          </a:p>
        </p:txBody>
      </p:sp>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3687" y="2069615"/>
            <a:ext cx="3421937" cy="4263733"/>
          </a:xfrm>
          <a:prstGeom prst="rect">
            <a:avLst/>
          </a:prstGeom>
        </p:spPr>
      </p:pic>
    </p:spTree>
    <p:extLst>
      <p:ext uri="{BB962C8B-B14F-4D97-AF65-F5344CB8AC3E}">
        <p14:creationId xmlns:p14="http://schemas.microsoft.com/office/powerpoint/2010/main" val="9867182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507470"/>
            <a:ext cx="7952014" cy="948105"/>
          </a:xfrm>
        </p:spPr>
        <p:txBody>
          <a:bodyPr>
            <a:norm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Василий Андреевич Жуковский</a:t>
            </a:r>
            <a:endParaRPr lang="ru-RU" sz="3600" i="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sp>
        <p:nvSpPr>
          <p:cNvPr id="4" name="Прямоугольник 3"/>
          <p:cNvSpPr/>
          <p:nvPr/>
        </p:nvSpPr>
        <p:spPr>
          <a:xfrm>
            <a:off x="4008664" y="2724154"/>
            <a:ext cx="4572000" cy="1477328"/>
          </a:xfrm>
          <a:prstGeom prst="rect">
            <a:avLst/>
          </a:prstGeom>
        </p:spPr>
        <p:txBody>
          <a:bodyPr>
            <a:spAutoFit/>
          </a:bodyPr>
          <a:lstStyle/>
          <a:p>
            <a:pPr marR="162560" algn="just">
              <a:spcAft>
                <a:spcPts val="0"/>
              </a:spcAft>
            </a:pPr>
            <a:r>
              <a:rPr lang="ru-RU" dirty="0">
                <a:latin typeface="Times New Roman" panose="02020603050405020304" pitchFamily="18" charset="0"/>
                <a:ea typeface="Times New Roman" panose="02020603050405020304" pitchFamily="18" charset="0"/>
              </a:rPr>
              <a:t>В 1820 году после  </a:t>
            </a:r>
            <a:r>
              <a:rPr lang="ru-RU" dirty="0" smtClean="0">
                <a:latin typeface="Times New Roman" panose="02020603050405020304" pitchFamily="18" charset="0"/>
                <a:ea typeface="Times New Roman" panose="02020603050405020304" pitchFamily="18" charset="0"/>
              </a:rPr>
              <a:t>публикации </a:t>
            </a:r>
            <a:r>
              <a:rPr lang="ru-RU" dirty="0">
                <a:latin typeface="Times New Roman" panose="02020603050405020304" pitchFamily="18" charset="0"/>
                <a:ea typeface="Times New Roman" panose="02020603050405020304" pitchFamily="18" charset="0"/>
              </a:rPr>
              <a:t>поэмы «Руслан и Людмила» Жуковский подарил Пушкину свой портрет с надписью: «Победителю-ученику от побеждённого   учителя».</a:t>
            </a:r>
            <a:endParaRPr lang="ru-RU" sz="1600" dirty="0">
              <a:effectLst/>
              <a:latin typeface="Times New Roman" panose="02020603050405020304" pitchFamily="18" charset="0"/>
              <a:ea typeface="Times New Roman" panose="02020603050405020304" pitchFamily="18" charset="0"/>
            </a:endParaRPr>
          </a:p>
        </p:txBody>
      </p:sp>
      <p:pic>
        <p:nvPicPr>
          <p:cNvPr id="5" name="Рисунок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2316" y="1710815"/>
            <a:ext cx="2893236" cy="3900584"/>
          </a:xfrm>
          <a:prstGeom prst="rect">
            <a:avLst/>
          </a:prstGeom>
        </p:spPr>
      </p:pic>
    </p:spTree>
    <p:extLst>
      <p:ext uri="{BB962C8B-B14F-4D97-AF65-F5344CB8AC3E}">
        <p14:creationId xmlns:p14="http://schemas.microsoft.com/office/powerpoint/2010/main" val="33249842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503853"/>
            <a:ext cx="7952014" cy="886406"/>
          </a:xfrm>
        </p:spPr>
        <p:txBody>
          <a:bodyPr>
            <a:normAutofit/>
          </a:bodyPr>
          <a:lstStyle/>
          <a:p>
            <a:pPr algn="ctr"/>
            <a:r>
              <a:rPr lang="ru-RU" sz="3600" i="1" dirty="0" smtClean="0">
                <a:solidFill>
                  <a:srgbClr val="002060"/>
                </a:solidFill>
                <a:latin typeface="Times New Roman" panose="02020603050405020304" pitchFamily="18" charset="0"/>
                <a:cs typeface="Times New Roman" panose="02020603050405020304" pitchFamily="18" charset="0"/>
              </a:rPr>
              <a:t>Вопрос № 4</a:t>
            </a:r>
            <a:endParaRPr lang="ru-RU" sz="3600" i="1" dirty="0">
              <a:solidFill>
                <a:srgbClr val="002060"/>
              </a:solidFill>
              <a:latin typeface="Times New Roman" panose="02020603050405020304" pitchFamily="18" charset="0"/>
              <a:cs typeface="Times New Roman" panose="02020603050405020304" pitchFamily="18" charset="0"/>
            </a:endParaRPr>
          </a:p>
        </p:txBody>
      </p:sp>
      <p:pic>
        <p:nvPicPr>
          <p:cNvPr id="3" name="Рисунок 2">
            <a:hlinkClick r:id="" action="ppaction://hlinkshowjump?jump=nextslide"/>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1454" y="4201482"/>
            <a:ext cx="1819210" cy="2216684"/>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9516" y="1884784"/>
            <a:ext cx="2577268" cy="3859468"/>
          </a:xfrm>
          <a:prstGeom prst="rect">
            <a:avLst/>
          </a:prstGeom>
        </p:spPr>
      </p:pic>
      <p:sp>
        <p:nvSpPr>
          <p:cNvPr id="5" name="Прямоугольник 4"/>
          <p:cNvSpPr/>
          <p:nvPr/>
        </p:nvSpPr>
        <p:spPr>
          <a:xfrm>
            <a:off x="628650" y="1344092"/>
            <a:ext cx="7952015" cy="369332"/>
          </a:xfrm>
          <a:prstGeom prst="rect">
            <a:avLst/>
          </a:prstGeom>
        </p:spPr>
        <p:txBody>
          <a:bodyPr wrap="square">
            <a:spAutoFit/>
          </a:bodyPr>
          <a:lstStyle/>
          <a:p>
            <a:pPr marR="162560" algn="ctr">
              <a:spcAft>
                <a:spcPts val="0"/>
              </a:spcAft>
            </a:pPr>
            <a:r>
              <a:rPr lang="ru-RU" dirty="0" smtClean="0">
                <a:latin typeface="Times New Roman" panose="02020603050405020304" pitchFamily="18" charset="0"/>
                <a:ea typeface="Times New Roman" panose="02020603050405020304" pitchFamily="18" charset="0"/>
              </a:rPr>
              <a:t>Назовите </a:t>
            </a:r>
            <a:r>
              <a:rPr lang="ru-RU" dirty="0">
                <a:latin typeface="Times New Roman" panose="02020603050405020304" pitchFamily="18" charset="0"/>
                <a:ea typeface="Times New Roman" panose="02020603050405020304" pitchFamily="18" charset="0"/>
              </a:rPr>
              <a:t>имя </a:t>
            </a:r>
            <a:r>
              <a:rPr lang="ru-RU" dirty="0" smtClean="0">
                <a:latin typeface="Times New Roman" panose="02020603050405020304" pitchFamily="18" charset="0"/>
                <a:ea typeface="Times New Roman" panose="02020603050405020304" pitchFamily="18" charset="0"/>
              </a:rPr>
              <a:t>художника, изобразившего на картине фигуру поэта.</a:t>
            </a:r>
            <a:endParaRPr lang="ru-RU" sz="1600" dirty="0">
              <a:effectLst/>
              <a:latin typeface="Times New Roman" panose="02020603050405020304" pitchFamily="18" charset="0"/>
              <a:ea typeface="Times New Roman" panose="02020603050405020304" pitchFamily="18" charset="0"/>
            </a:endParaRPr>
          </a:p>
        </p:txBody>
      </p:sp>
      <p:sp>
        <p:nvSpPr>
          <p:cNvPr id="7" name="Прямоугольник 6"/>
          <p:cNvSpPr/>
          <p:nvPr/>
        </p:nvSpPr>
        <p:spPr>
          <a:xfrm>
            <a:off x="2248678" y="5744252"/>
            <a:ext cx="4862748" cy="646331"/>
          </a:xfrm>
          <a:prstGeom prst="rect">
            <a:avLst/>
          </a:prstGeom>
        </p:spPr>
        <p:txBody>
          <a:bodyPr wrap="square">
            <a:spAutoFit/>
          </a:bodyPr>
          <a:lstStyle/>
          <a:p>
            <a:pPr algn="ctr"/>
            <a:r>
              <a:rPr lang="ru-RU" dirty="0">
                <a:latin typeface="Times New Roman" panose="02020603050405020304" pitchFamily="18" charset="0"/>
                <a:ea typeface="Times New Roman" panose="02020603050405020304" pitchFamily="18" charset="0"/>
              </a:rPr>
              <a:t>И.К. Айвазовский </a:t>
            </a:r>
            <a:endParaRPr lang="ru-RU" dirty="0" smtClean="0">
              <a:latin typeface="Times New Roman" panose="02020603050405020304" pitchFamily="18" charset="0"/>
              <a:ea typeface="Times New Roman" panose="02020603050405020304" pitchFamily="18" charset="0"/>
            </a:endParaRPr>
          </a:p>
          <a:p>
            <a:pPr algn="ctr"/>
            <a:r>
              <a:rPr lang="ru-RU" dirty="0" smtClean="0">
                <a:latin typeface="Times New Roman" panose="02020603050405020304" pitchFamily="18" charset="0"/>
                <a:ea typeface="Times New Roman" panose="02020603050405020304" pitchFamily="18" charset="0"/>
              </a:rPr>
              <a:t>«</a:t>
            </a:r>
            <a:r>
              <a:rPr lang="ru-RU" dirty="0">
                <a:latin typeface="Times New Roman" panose="02020603050405020304" pitchFamily="18" charset="0"/>
                <a:ea typeface="Times New Roman" panose="02020603050405020304" pitchFamily="18" charset="0"/>
              </a:rPr>
              <a:t>Прощание Пушкина с морем</a:t>
            </a:r>
            <a:r>
              <a:rPr lang="ru-RU" dirty="0" smtClean="0">
                <a:latin typeface="Times New Roman" panose="02020603050405020304" pitchFamily="18" charset="0"/>
                <a:ea typeface="Times New Roman" panose="02020603050405020304" pitchFamily="18" charset="0"/>
              </a:rPr>
              <a:t>» </a:t>
            </a:r>
            <a:endParaRPr lang="ru-RU" dirty="0"/>
          </a:p>
        </p:txBody>
      </p:sp>
    </p:spTree>
    <p:extLst>
      <p:ext uri="{BB962C8B-B14F-4D97-AF65-F5344CB8AC3E}">
        <p14:creationId xmlns:p14="http://schemas.microsoft.com/office/powerpoint/2010/main" val="30846118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theme/theme1.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Специальное оформление">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485</TotalTime>
  <Words>850</Words>
  <Application>Microsoft Office PowerPoint</Application>
  <PresentationFormat>Экран (4:3)</PresentationFormat>
  <Paragraphs>120</Paragraphs>
  <Slides>25</Slides>
  <Notes>3</Notes>
  <HiddenSlides>0</HiddenSlides>
  <MMClips>0</MMClips>
  <ScaleCrop>false</ScaleCrop>
  <HeadingPairs>
    <vt:vector size="6" baseType="variant">
      <vt:variant>
        <vt:lpstr>Использованные шрифты</vt:lpstr>
      </vt:variant>
      <vt:variant>
        <vt:i4>4</vt:i4>
      </vt:variant>
      <vt:variant>
        <vt:lpstr>Тема</vt:lpstr>
      </vt:variant>
      <vt:variant>
        <vt:i4>3</vt:i4>
      </vt:variant>
      <vt:variant>
        <vt:lpstr>Заголовки слайдов</vt:lpstr>
      </vt:variant>
      <vt:variant>
        <vt:i4>25</vt:i4>
      </vt:variant>
    </vt:vector>
  </HeadingPairs>
  <TitlesOfParts>
    <vt:vector size="32" baseType="lpstr">
      <vt:lpstr>Arial</vt:lpstr>
      <vt:lpstr>Calibri</vt:lpstr>
      <vt:lpstr>Calibri Light</vt:lpstr>
      <vt:lpstr>Times New Roman</vt:lpstr>
      <vt:lpstr>Специальное оформление</vt:lpstr>
      <vt:lpstr>1_Специальное оформление</vt:lpstr>
      <vt:lpstr>Тема Office</vt:lpstr>
      <vt:lpstr>Пушкинский венок</vt:lpstr>
      <vt:lpstr>Презентация PowerPoint</vt:lpstr>
      <vt:lpstr>Вопрос № 1</vt:lpstr>
      <vt:lpstr>Роман «Капитанская дочка»</vt:lpstr>
      <vt:lpstr>Вопрос № 2</vt:lpstr>
      <vt:lpstr>Иван Иванович Пущин</vt:lpstr>
      <vt:lpstr>Вопрос № 3</vt:lpstr>
      <vt:lpstr>Василий Андреевич Жуковский</vt:lpstr>
      <vt:lpstr>Вопрос № 4</vt:lpstr>
      <vt:lpstr>Илья Ефимович Репин</vt:lpstr>
      <vt:lpstr>Вопрос № 5 Восстановите логическую цепочку: </vt:lpstr>
      <vt:lpstr>Романс  «Я помню чудное мгновенье…»</vt:lpstr>
      <vt:lpstr>Вопрос № 6</vt:lpstr>
      <vt:lpstr>Презентация PowerPoint</vt:lpstr>
      <vt:lpstr>Вопрос № 7</vt:lpstr>
      <vt:lpstr>Болдинская осень </vt:lpstr>
      <vt:lpstr>Вопрос № 8</vt:lpstr>
      <vt:lpstr>Роман «Дубровский»</vt:lpstr>
      <vt:lpstr>Вопрос № 9</vt:lpstr>
      <vt:lpstr>Пётр Павлович Ершов  «Конёк-Горбунок» </vt:lpstr>
      <vt:lpstr>Вопрос № 10</vt:lpstr>
      <vt:lpstr>Николай Васильевич Гоголь</vt:lpstr>
      <vt:lpstr>Вопрос № 11</vt:lpstr>
      <vt:lpstr>А.С. Пушкин «Пророк» </vt:lpstr>
      <vt:lpstr>Использованные источники</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admin</cp:lastModifiedBy>
  <cp:revision>46</cp:revision>
  <dcterms:created xsi:type="dcterms:W3CDTF">2023-01-21T12:01:13Z</dcterms:created>
  <dcterms:modified xsi:type="dcterms:W3CDTF">2023-01-29T14:29:17Z</dcterms:modified>
</cp:coreProperties>
</file>