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7" r:id="rId11"/>
    <p:sldId id="278" r:id="rId12"/>
    <p:sldId id="279" r:id="rId13"/>
    <p:sldId id="280" r:id="rId14"/>
    <p:sldId id="281" r:id="rId15"/>
    <p:sldId id="282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75" r:id="rId30"/>
    <p:sldId id="276" r:id="rId31"/>
  </p:sldIdLst>
  <p:sldSz cx="9144000" cy="5143500" type="screen16x9"/>
  <p:notesSz cx="6858000" cy="9144000"/>
  <p:embeddedFontLst>
    <p:embeddedFont>
      <p:font typeface="Mr Bedfort" panose="020B0604020202020204" charset="0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Didact Gothic" panose="020B0604020202020204" charset="0"/>
      <p:regular r:id="rId38"/>
    </p:embeddedFont>
    <p:embeddedFont>
      <p:font typeface="Astra" panose="020B0604020202020204"/>
      <p:regular r:id="rId39"/>
    </p:embeddedFont>
    <p:embeddedFont>
      <p:font typeface="Bodoni Initials" panose="020B0604020202020204" charset="0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02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428645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578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a5c374d8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a5c374d8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8581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65a5c374d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65a5c374d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8739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65a5c374d8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65a5c374d8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962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65a5c374d8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65a5c374d8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111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65a5c374d8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65a5c374d8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997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65a5c374d8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65a5c374d8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7924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g65a5c374d8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9" name="Google Shape;1189;g65a5c374d8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5284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a5c374d8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a5c374d8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12746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65a5c374d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65a5c374d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92158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a5c374d8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a5c374d8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6685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a5c374d8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a5c374d8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87424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65a5c374d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65a5c374d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485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65a5c374d8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65a5c374d8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20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65a5c374d8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65a5c374d8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73827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65a5c374d8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65a5c374d8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35312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65a5c374d8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65a5c374d8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7958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g65a5c374d8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9" name="Google Shape;1189;g65a5c374d8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91784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a5c374d8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a5c374d8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906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65a5c374d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65a5c374d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35121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65a5c374d8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65a5c374d8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55301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" name="Google Shape;1543;g70a93550d7_0_8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4" name="Google Shape;1544;g70a93550d7_0_8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693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65a5c374d8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65a5c374d8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44871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g6ee893bfd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4" name="Google Shape;1624;g6ee893bfd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387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65a5c374d8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65a5c374d8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943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65a5c374d8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65a5c374d8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029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g65a5c374d8_0_1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0" name="Google Shape;920;g65a5c374d8_0_1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4338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65a5c374d8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65a5c374d8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43133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65a5c374d8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65a5c374d8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4976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g65a5c374d8_0_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9" name="Google Shape;1189;g65a5c374d8_0_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850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8123" y="3589310"/>
            <a:ext cx="7114719" cy="1383713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5898039" y="1985819"/>
            <a:ext cx="1596250" cy="1712022"/>
            <a:chOff x="417157" y="2455199"/>
            <a:chExt cx="1980459" cy="2036182"/>
          </a:xfrm>
        </p:grpSpPr>
        <p:sp>
          <p:nvSpPr>
            <p:cNvPr id="13" name="Google Shape;13;p2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" name="Google Shape;15;p2"/>
          <p:cNvGrpSpPr/>
          <p:nvPr/>
        </p:nvGrpSpPr>
        <p:grpSpPr>
          <a:xfrm>
            <a:off x="3230718" y="2869762"/>
            <a:ext cx="465338" cy="835463"/>
            <a:chOff x="1469478" y="3567618"/>
            <a:chExt cx="1049477" cy="1789767"/>
          </a:xfrm>
        </p:grpSpPr>
        <p:sp>
          <p:nvSpPr>
            <p:cNvPr id="16" name="Google Shape;16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" name="Google Shape;17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0" name="Google Shape;20;p2"/>
          <p:cNvGrpSpPr/>
          <p:nvPr/>
        </p:nvGrpSpPr>
        <p:grpSpPr>
          <a:xfrm>
            <a:off x="7389621" y="2165263"/>
            <a:ext cx="1091295" cy="1666698"/>
            <a:chOff x="7246581" y="3362517"/>
            <a:chExt cx="1448685" cy="2208717"/>
          </a:xfrm>
        </p:grpSpPr>
        <p:sp>
          <p:nvSpPr>
            <p:cNvPr id="21" name="Google Shape;21;p2"/>
            <p:cNvSpPr/>
            <p:nvPr/>
          </p:nvSpPr>
          <p:spPr>
            <a:xfrm rot="-5400000">
              <a:off x="6866565" y="3742533"/>
              <a:ext cx="2208717" cy="1448685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7246581" y="3389089"/>
              <a:ext cx="1446471" cy="2143275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" name="Google Shape;23;p2"/>
          <p:cNvGrpSpPr/>
          <p:nvPr/>
        </p:nvGrpSpPr>
        <p:grpSpPr>
          <a:xfrm>
            <a:off x="5353506" y="2904136"/>
            <a:ext cx="768208" cy="879479"/>
            <a:chOff x="10056447" y="3381806"/>
            <a:chExt cx="1230708" cy="1406716"/>
          </a:xfrm>
        </p:grpSpPr>
        <p:sp>
          <p:nvSpPr>
            <p:cNvPr id="24" name="Google Shape;24;p2"/>
            <p:cNvSpPr/>
            <p:nvPr/>
          </p:nvSpPr>
          <p:spPr>
            <a:xfrm rot="5400000" flipH="1">
              <a:off x="9975617" y="3468037"/>
              <a:ext cx="1397769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 rot="5400000" flipH="1">
              <a:off x="9970539" y="3481897"/>
              <a:ext cx="1392533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" name="Google Shape;26;p2" descr="Copo de nieve"/>
          <p:cNvSpPr/>
          <p:nvPr/>
        </p:nvSpPr>
        <p:spPr>
          <a:xfrm>
            <a:off x="6752671" y="153184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" descr="Copo de nieve"/>
          <p:cNvSpPr/>
          <p:nvPr/>
        </p:nvSpPr>
        <p:spPr>
          <a:xfrm>
            <a:off x="7120960" y="173379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" descr="Copo de nieve"/>
          <p:cNvSpPr/>
          <p:nvPr/>
        </p:nvSpPr>
        <p:spPr>
          <a:xfrm>
            <a:off x="7421716" y="119271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5870875" y="10961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6780896" y="89021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7261572" y="2308497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7726129" y="14952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5425692" y="47807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4948810" y="121696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/>
          <p:nvPr/>
        </p:nvSpPr>
        <p:spPr>
          <a:xfrm>
            <a:off x="6137106" y="159029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2"/>
          <p:cNvSpPr/>
          <p:nvPr/>
        </p:nvSpPr>
        <p:spPr>
          <a:xfrm>
            <a:off x="7156588" y="129139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6261826" y="197280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6581064" y="261254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5274030" y="970158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"/>
          <p:cNvSpPr/>
          <p:nvPr/>
        </p:nvSpPr>
        <p:spPr>
          <a:xfrm>
            <a:off x="7689066" y="150571"/>
            <a:ext cx="732900" cy="7341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2"/>
          <p:cNvSpPr/>
          <p:nvPr/>
        </p:nvSpPr>
        <p:spPr>
          <a:xfrm>
            <a:off x="0" y="3621730"/>
            <a:ext cx="9166485" cy="1578965"/>
          </a:xfrm>
          <a:custGeom>
            <a:avLst/>
            <a:gdLst/>
            <a:ahLst/>
            <a:cxnLst/>
            <a:rect l="l" t="t" r="r" b="b"/>
            <a:pathLst>
              <a:path w="12181375" h="2091345" extrusionOk="0">
                <a:moveTo>
                  <a:pt x="13281" y="1398075"/>
                </a:moveTo>
                <a:cubicBezTo>
                  <a:pt x="285210" y="1161008"/>
                  <a:pt x="790222" y="716757"/>
                  <a:pt x="1632904" y="668945"/>
                </a:cubicBezTo>
                <a:cubicBezTo>
                  <a:pt x="2475586" y="621133"/>
                  <a:pt x="4464467" y="1749423"/>
                  <a:pt x="5069376" y="1111204"/>
                </a:cubicBezTo>
                <a:cubicBezTo>
                  <a:pt x="6249300" y="-133694"/>
                  <a:pt x="10998034" y="-75125"/>
                  <a:pt x="12181375" y="83251"/>
                </a:cubicBezTo>
                <a:cubicBezTo>
                  <a:pt x="12177391" y="742655"/>
                  <a:pt x="12173406" y="1402059"/>
                  <a:pt x="12169422" y="2061463"/>
                </a:cubicBezTo>
                <a:lnTo>
                  <a:pt x="1328" y="2091345"/>
                </a:lnTo>
                <a:cubicBezTo>
                  <a:pt x="-664" y="1858263"/>
                  <a:pt x="-2657" y="1625180"/>
                  <a:pt x="13281" y="1398075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" descr="Copo de nieve"/>
          <p:cNvSpPr/>
          <p:nvPr/>
        </p:nvSpPr>
        <p:spPr>
          <a:xfrm>
            <a:off x="8922625" y="89797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" descr="Copo de nieve"/>
          <p:cNvSpPr/>
          <p:nvPr/>
        </p:nvSpPr>
        <p:spPr>
          <a:xfrm>
            <a:off x="8595465" y="2019506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2" descr="Copo de nieve"/>
          <p:cNvSpPr/>
          <p:nvPr/>
        </p:nvSpPr>
        <p:spPr>
          <a:xfrm>
            <a:off x="5873885" y="1452008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" name="Google Shape;45;p2"/>
          <p:cNvGrpSpPr/>
          <p:nvPr/>
        </p:nvGrpSpPr>
        <p:grpSpPr>
          <a:xfrm>
            <a:off x="239057" y="1947318"/>
            <a:ext cx="896778" cy="2614930"/>
            <a:chOff x="7694705" y="453038"/>
            <a:chExt cx="2181412" cy="6349999"/>
          </a:xfrm>
        </p:grpSpPr>
        <p:sp>
          <p:nvSpPr>
            <p:cNvPr id="46" name="Google Shape;46;p2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" name="Google Shape;48;p2"/>
          <p:cNvGrpSpPr/>
          <p:nvPr/>
        </p:nvGrpSpPr>
        <p:grpSpPr>
          <a:xfrm>
            <a:off x="1367232" y="2554700"/>
            <a:ext cx="1197729" cy="1764830"/>
            <a:chOff x="5078861" y="957290"/>
            <a:chExt cx="1696741" cy="2670748"/>
          </a:xfrm>
        </p:grpSpPr>
        <p:sp>
          <p:nvSpPr>
            <p:cNvPr id="49" name="Google Shape;49;p2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1" name="Google Shape;51;p2"/>
          <p:cNvGrpSpPr/>
          <p:nvPr/>
        </p:nvGrpSpPr>
        <p:grpSpPr>
          <a:xfrm>
            <a:off x="8349262" y="2906063"/>
            <a:ext cx="831983" cy="1013507"/>
            <a:chOff x="10501228" y="2390191"/>
            <a:chExt cx="1225306" cy="1490013"/>
          </a:xfrm>
        </p:grpSpPr>
        <p:sp>
          <p:nvSpPr>
            <p:cNvPr id="52" name="Google Shape;52;p2"/>
            <p:cNvSpPr/>
            <p:nvPr/>
          </p:nvSpPr>
          <p:spPr>
            <a:xfrm rot="5400000" flipH="1">
              <a:off x="10369168" y="2522838"/>
              <a:ext cx="1489426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 rot="5400000" flipH="1">
              <a:off x="10371169" y="2524838"/>
              <a:ext cx="1490010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" name="Google Shape;54;p2"/>
          <p:cNvSpPr/>
          <p:nvPr/>
        </p:nvSpPr>
        <p:spPr>
          <a:xfrm>
            <a:off x="199782" y="4241639"/>
            <a:ext cx="2712555" cy="386583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"/>
          <p:cNvSpPr/>
          <p:nvPr/>
        </p:nvSpPr>
        <p:spPr>
          <a:xfrm>
            <a:off x="7791742" y="3571599"/>
            <a:ext cx="1385828" cy="423688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" name="Google Shape;56;p2"/>
          <p:cNvGrpSpPr/>
          <p:nvPr/>
        </p:nvGrpSpPr>
        <p:grpSpPr>
          <a:xfrm>
            <a:off x="34953" y="3819718"/>
            <a:ext cx="655084" cy="1118963"/>
            <a:chOff x="1469478" y="3567618"/>
            <a:chExt cx="1049477" cy="1789767"/>
          </a:xfrm>
        </p:grpSpPr>
        <p:sp>
          <p:nvSpPr>
            <p:cNvPr id="57" name="Google Shape;57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8" name="Google Shape;58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59" name="Google Shape;59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1" name="Google Shape;61;p2"/>
          <p:cNvGrpSpPr/>
          <p:nvPr/>
        </p:nvGrpSpPr>
        <p:grpSpPr>
          <a:xfrm>
            <a:off x="2730306" y="3749734"/>
            <a:ext cx="655084" cy="1118963"/>
            <a:chOff x="1469478" y="3567618"/>
            <a:chExt cx="1049477" cy="1789767"/>
          </a:xfrm>
        </p:grpSpPr>
        <p:sp>
          <p:nvSpPr>
            <p:cNvPr id="62" name="Google Shape;62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" name="Google Shape;63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64" name="Google Shape;64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6" name="Google Shape;66;p2"/>
          <p:cNvGrpSpPr/>
          <p:nvPr/>
        </p:nvGrpSpPr>
        <p:grpSpPr>
          <a:xfrm>
            <a:off x="7457364" y="3380026"/>
            <a:ext cx="655084" cy="1118963"/>
            <a:chOff x="1469478" y="3567618"/>
            <a:chExt cx="1049477" cy="1789767"/>
          </a:xfrm>
        </p:grpSpPr>
        <p:sp>
          <p:nvSpPr>
            <p:cNvPr id="67" name="Google Shape;67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" name="Google Shape;68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69" name="Google Shape;69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1" name="Google Shape;71;p2"/>
          <p:cNvSpPr/>
          <p:nvPr/>
        </p:nvSpPr>
        <p:spPr>
          <a:xfrm>
            <a:off x="3560554" y="3318823"/>
            <a:ext cx="1385828" cy="423688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2" name="Google Shape;72;p2"/>
          <p:cNvGrpSpPr/>
          <p:nvPr/>
        </p:nvGrpSpPr>
        <p:grpSpPr>
          <a:xfrm>
            <a:off x="1485971" y="-15026"/>
            <a:ext cx="3479453" cy="1004323"/>
            <a:chOff x="3598622" y="83349"/>
            <a:chExt cx="5068136" cy="1615162"/>
          </a:xfrm>
        </p:grpSpPr>
        <p:sp>
          <p:nvSpPr>
            <p:cNvPr id="73" name="Google Shape;73;p2"/>
            <p:cNvSpPr/>
            <p:nvPr/>
          </p:nvSpPr>
          <p:spPr>
            <a:xfrm rot="10800000" flipH="1">
              <a:off x="5938708" y="225314"/>
              <a:ext cx="1933174" cy="94638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 rot="10800000" flipH="1">
              <a:off x="6106466" y="452749"/>
              <a:ext cx="1688468" cy="443644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 rot="10800000" flipH="1">
              <a:off x="4271987" y="392417"/>
              <a:ext cx="3523760" cy="594152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 rot="10465470" flipH="1">
              <a:off x="4381732" y="522604"/>
              <a:ext cx="3442163" cy="49883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7" name="Google Shape;77;p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4104980" y="149874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78" name="Google Shape;78;p2"/>
            <p:cNvSpPr/>
            <p:nvPr/>
          </p:nvSpPr>
          <p:spPr>
            <a:xfrm>
              <a:off x="5618290" y="731439"/>
              <a:ext cx="72000" cy="720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79" name="Google Shape;79;p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1022764">
              <a:off x="3730961" y="455080"/>
              <a:ext cx="871978" cy="1033581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80" name="Google Shape;80;p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748243" y="337542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81" name="Google Shape;81;p2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347918" y="598405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82" name="Google Shape;82;p2"/>
            <p:cNvSpPr/>
            <p:nvPr/>
          </p:nvSpPr>
          <p:spPr>
            <a:xfrm>
              <a:off x="7343498" y="515931"/>
              <a:ext cx="1323261" cy="935690"/>
            </a:xfrm>
            <a:custGeom>
              <a:avLst/>
              <a:gdLst/>
              <a:ahLst/>
              <a:cxnLst/>
              <a:rect l="l" t="t" r="r" b="b"/>
              <a:pathLst>
                <a:path w="3459505" h="2353936" extrusionOk="0">
                  <a:moveTo>
                    <a:pt x="1438565" y="1920490"/>
                  </a:moveTo>
                  <a:lnTo>
                    <a:pt x="1438298" y="1923011"/>
                  </a:lnTo>
                  <a:lnTo>
                    <a:pt x="1441090" y="1923289"/>
                  </a:lnTo>
                  <a:close/>
                  <a:moveTo>
                    <a:pt x="645867" y="1919185"/>
                  </a:moveTo>
                  <a:lnTo>
                    <a:pt x="640928" y="2000175"/>
                  </a:lnTo>
                  <a:lnTo>
                    <a:pt x="2597279" y="2195014"/>
                  </a:lnTo>
                  <a:lnTo>
                    <a:pt x="2602217" y="2114024"/>
                  </a:lnTo>
                  <a:lnTo>
                    <a:pt x="1091017" y="1963518"/>
                  </a:lnTo>
                  <a:lnTo>
                    <a:pt x="1088442" y="1966560"/>
                  </a:lnTo>
                  <a:lnTo>
                    <a:pt x="1084026" y="1962822"/>
                  </a:lnTo>
                  <a:close/>
                  <a:moveTo>
                    <a:pt x="2329422" y="1764080"/>
                  </a:moveTo>
                  <a:lnTo>
                    <a:pt x="2082050" y="1987124"/>
                  </a:lnTo>
                  <a:lnTo>
                    <a:pt x="2303375" y="2009167"/>
                  </a:lnTo>
                  <a:close/>
                  <a:moveTo>
                    <a:pt x="1749584" y="1723582"/>
                  </a:moveTo>
                  <a:lnTo>
                    <a:pt x="1519442" y="1931093"/>
                  </a:lnTo>
                  <a:lnTo>
                    <a:pt x="1725353" y="1951599"/>
                  </a:lnTo>
                  <a:close/>
                  <a:moveTo>
                    <a:pt x="1359031" y="1646910"/>
                  </a:moveTo>
                  <a:lnTo>
                    <a:pt x="1149642" y="1894263"/>
                  </a:lnTo>
                  <a:lnTo>
                    <a:pt x="1330827" y="1912308"/>
                  </a:lnTo>
                  <a:close/>
                  <a:moveTo>
                    <a:pt x="1896241" y="1591347"/>
                  </a:moveTo>
                  <a:lnTo>
                    <a:pt x="1889395" y="1597519"/>
                  </a:lnTo>
                  <a:lnTo>
                    <a:pt x="1850444" y="1964059"/>
                  </a:lnTo>
                  <a:lnTo>
                    <a:pt x="1965637" y="1975531"/>
                  </a:lnTo>
                  <a:lnTo>
                    <a:pt x="1951285" y="1959613"/>
                  </a:lnTo>
                  <a:lnTo>
                    <a:pt x="2278152" y="1664888"/>
                  </a:lnTo>
                  <a:lnTo>
                    <a:pt x="2241497" y="1667131"/>
                  </a:lnTo>
                  <a:cubicBezTo>
                    <a:pt x="2214046" y="1666089"/>
                    <a:pt x="2186292" y="1662279"/>
                    <a:pt x="2158567" y="1655498"/>
                  </a:cubicBezTo>
                  <a:close/>
                  <a:moveTo>
                    <a:pt x="1491378" y="1479457"/>
                  </a:moveTo>
                  <a:lnTo>
                    <a:pt x="1496855" y="1484095"/>
                  </a:lnTo>
                  <a:lnTo>
                    <a:pt x="1483230" y="1500192"/>
                  </a:lnTo>
                  <a:lnTo>
                    <a:pt x="1446642" y="1844490"/>
                  </a:lnTo>
                  <a:lnTo>
                    <a:pt x="1763418" y="1558864"/>
                  </a:lnTo>
                  <a:lnTo>
                    <a:pt x="1582209" y="1514550"/>
                  </a:lnTo>
                  <a:cubicBezTo>
                    <a:pt x="1554484" y="1507771"/>
                    <a:pt x="1528103" y="1498342"/>
                    <a:pt x="1503268" y="1486599"/>
                  </a:cubicBezTo>
                  <a:close/>
                  <a:moveTo>
                    <a:pt x="2512940" y="68"/>
                  </a:moveTo>
                  <a:cubicBezTo>
                    <a:pt x="2655156" y="-2196"/>
                    <a:pt x="2887566" y="52496"/>
                    <a:pt x="3006097" y="94561"/>
                  </a:cubicBezTo>
                  <a:lnTo>
                    <a:pt x="3011268" y="96644"/>
                  </a:lnTo>
                  <a:lnTo>
                    <a:pt x="3033773" y="74401"/>
                  </a:lnTo>
                  <a:cubicBezTo>
                    <a:pt x="3068702" y="51590"/>
                    <a:pt x="3115316" y="50455"/>
                    <a:pt x="3152109" y="75204"/>
                  </a:cubicBezTo>
                  <a:cubicBezTo>
                    <a:pt x="3201167" y="108201"/>
                    <a:pt x="3214185" y="174718"/>
                    <a:pt x="3181185" y="223774"/>
                  </a:cubicBezTo>
                  <a:cubicBezTo>
                    <a:pt x="3174860" y="233181"/>
                    <a:pt x="3168531" y="242586"/>
                    <a:pt x="3162205" y="251992"/>
                  </a:cubicBezTo>
                  <a:cubicBezTo>
                    <a:pt x="3137456" y="288785"/>
                    <a:pt x="3093853" y="305306"/>
                    <a:pt x="3052903" y="297346"/>
                  </a:cubicBezTo>
                  <a:lnTo>
                    <a:pt x="3013635" y="281070"/>
                  </a:lnTo>
                  <a:lnTo>
                    <a:pt x="2983755" y="250833"/>
                  </a:lnTo>
                  <a:lnTo>
                    <a:pt x="2975833" y="231305"/>
                  </a:lnTo>
                  <a:lnTo>
                    <a:pt x="2948220" y="241101"/>
                  </a:lnTo>
                  <a:cubicBezTo>
                    <a:pt x="2847024" y="264438"/>
                    <a:pt x="2717646" y="244038"/>
                    <a:pt x="2656479" y="281830"/>
                  </a:cubicBezTo>
                  <a:cubicBezTo>
                    <a:pt x="2558616" y="342297"/>
                    <a:pt x="2552091" y="397559"/>
                    <a:pt x="2491922" y="492639"/>
                  </a:cubicBezTo>
                  <a:lnTo>
                    <a:pt x="2481686" y="486229"/>
                  </a:lnTo>
                  <a:lnTo>
                    <a:pt x="2489139" y="529120"/>
                  </a:lnTo>
                  <a:cubicBezTo>
                    <a:pt x="2488592" y="563189"/>
                    <a:pt x="2482197" y="600097"/>
                    <a:pt x="2469989" y="637824"/>
                  </a:cubicBezTo>
                  <a:lnTo>
                    <a:pt x="2463828" y="650779"/>
                  </a:lnTo>
                  <a:lnTo>
                    <a:pt x="2481291" y="676171"/>
                  </a:lnTo>
                  <a:cubicBezTo>
                    <a:pt x="2488151" y="692072"/>
                    <a:pt x="2491944" y="709554"/>
                    <a:pt x="2491944" y="727905"/>
                  </a:cubicBezTo>
                  <a:cubicBezTo>
                    <a:pt x="2491944" y="782957"/>
                    <a:pt x="2457803" y="830191"/>
                    <a:pt x="2409147" y="850368"/>
                  </a:cubicBezTo>
                  <a:lnTo>
                    <a:pt x="2371721" y="857775"/>
                  </a:lnTo>
                  <a:lnTo>
                    <a:pt x="2415011" y="871898"/>
                  </a:lnTo>
                  <a:cubicBezTo>
                    <a:pt x="2472600" y="895668"/>
                    <a:pt x="2522617" y="931577"/>
                    <a:pt x="2562746" y="975808"/>
                  </a:cubicBezTo>
                  <a:lnTo>
                    <a:pt x="2569880" y="985367"/>
                  </a:lnTo>
                  <a:lnTo>
                    <a:pt x="2582809" y="873551"/>
                  </a:lnTo>
                  <a:cubicBezTo>
                    <a:pt x="2604964" y="744247"/>
                    <a:pt x="2650137" y="621230"/>
                    <a:pt x="2730331" y="566738"/>
                  </a:cubicBezTo>
                  <a:cubicBezTo>
                    <a:pt x="2766361" y="542757"/>
                    <a:pt x="2808300" y="530845"/>
                    <a:pt x="2850126" y="532717"/>
                  </a:cubicBezTo>
                  <a:cubicBezTo>
                    <a:pt x="2867757" y="533315"/>
                    <a:pt x="2884954" y="536723"/>
                    <a:pt x="2901151" y="542727"/>
                  </a:cubicBezTo>
                  <a:cubicBezTo>
                    <a:pt x="2917345" y="548731"/>
                    <a:pt x="2932538" y="557333"/>
                    <a:pt x="2946157" y="568320"/>
                  </a:cubicBezTo>
                  <a:cubicBezTo>
                    <a:pt x="2978805" y="595012"/>
                    <a:pt x="3003619" y="630491"/>
                    <a:pt x="3018085" y="671153"/>
                  </a:cubicBezTo>
                  <a:lnTo>
                    <a:pt x="3018417" y="671902"/>
                  </a:lnTo>
                  <a:cubicBezTo>
                    <a:pt x="3055816" y="795398"/>
                    <a:pt x="2987003" y="852132"/>
                    <a:pt x="2962054" y="864297"/>
                  </a:cubicBezTo>
                  <a:cubicBezTo>
                    <a:pt x="2899658" y="893845"/>
                    <a:pt x="2845737" y="874940"/>
                    <a:pt x="2825946" y="830612"/>
                  </a:cubicBezTo>
                  <a:cubicBezTo>
                    <a:pt x="2810062" y="795031"/>
                    <a:pt x="2836213" y="728311"/>
                    <a:pt x="2896279" y="733680"/>
                  </a:cubicBezTo>
                  <a:cubicBezTo>
                    <a:pt x="2964909" y="741730"/>
                    <a:pt x="2938600" y="818081"/>
                    <a:pt x="2963538" y="812815"/>
                  </a:cubicBezTo>
                  <a:cubicBezTo>
                    <a:pt x="2969319" y="811502"/>
                    <a:pt x="3028396" y="754347"/>
                    <a:pt x="2981921" y="661051"/>
                  </a:cubicBezTo>
                  <a:lnTo>
                    <a:pt x="2981421" y="659930"/>
                  </a:lnTo>
                  <a:cubicBezTo>
                    <a:pt x="2947715" y="606848"/>
                    <a:pt x="2894193" y="612271"/>
                    <a:pt x="2837328" y="631996"/>
                  </a:cubicBezTo>
                  <a:cubicBezTo>
                    <a:pt x="2719653" y="674027"/>
                    <a:pt x="2653147" y="799499"/>
                    <a:pt x="2624391" y="879131"/>
                  </a:cubicBezTo>
                  <a:cubicBezTo>
                    <a:pt x="2617849" y="895398"/>
                    <a:pt x="2612324" y="913252"/>
                    <a:pt x="2607611" y="931492"/>
                  </a:cubicBezTo>
                  <a:lnTo>
                    <a:pt x="2599328" y="969512"/>
                  </a:lnTo>
                  <a:lnTo>
                    <a:pt x="2638865" y="1098744"/>
                  </a:lnTo>
                  <a:lnTo>
                    <a:pt x="2644692" y="1110808"/>
                  </a:lnTo>
                  <a:lnTo>
                    <a:pt x="2644826" y="1111315"/>
                  </a:lnTo>
                  <a:lnTo>
                    <a:pt x="2656597" y="1097031"/>
                  </a:lnTo>
                  <a:cubicBezTo>
                    <a:pt x="2788344" y="966571"/>
                    <a:pt x="2987787" y="928723"/>
                    <a:pt x="3157800" y="1002976"/>
                  </a:cubicBezTo>
                  <a:lnTo>
                    <a:pt x="3180349" y="1015320"/>
                  </a:lnTo>
                  <a:lnTo>
                    <a:pt x="3230281" y="1018537"/>
                  </a:lnTo>
                  <a:cubicBezTo>
                    <a:pt x="3361099" y="1035647"/>
                    <a:pt x="3459505" y="1109632"/>
                    <a:pt x="3459505" y="1198307"/>
                  </a:cubicBezTo>
                  <a:cubicBezTo>
                    <a:pt x="3459505" y="1223643"/>
                    <a:pt x="3451471" y="1247779"/>
                    <a:pt x="3436944" y="1269733"/>
                  </a:cubicBezTo>
                  <a:lnTo>
                    <a:pt x="3410520" y="1294785"/>
                  </a:lnTo>
                  <a:lnTo>
                    <a:pt x="3421350" y="1331070"/>
                  </a:lnTo>
                  <a:cubicBezTo>
                    <a:pt x="3443847" y="1445280"/>
                    <a:pt x="3422805" y="1568225"/>
                    <a:pt x="3352891" y="1672833"/>
                  </a:cubicBezTo>
                  <a:cubicBezTo>
                    <a:pt x="3300456" y="1751290"/>
                    <a:pt x="3227978" y="1808292"/>
                    <a:pt x="3146867" y="1841550"/>
                  </a:cubicBezTo>
                  <a:lnTo>
                    <a:pt x="3093948" y="1857545"/>
                  </a:lnTo>
                  <a:lnTo>
                    <a:pt x="3092042" y="1864248"/>
                  </a:lnTo>
                  <a:cubicBezTo>
                    <a:pt x="3047647" y="1964816"/>
                    <a:pt x="2898603" y="1996435"/>
                    <a:pt x="2759141" y="1934871"/>
                  </a:cubicBezTo>
                  <a:cubicBezTo>
                    <a:pt x="2698127" y="1907936"/>
                    <a:pt x="2649055" y="1867629"/>
                    <a:pt x="2616872" y="1822383"/>
                  </a:cubicBezTo>
                  <a:lnTo>
                    <a:pt x="2604494" y="1797436"/>
                  </a:lnTo>
                  <a:lnTo>
                    <a:pt x="2604330" y="1797419"/>
                  </a:lnTo>
                  <a:cubicBezTo>
                    <a:pt x="2536845" y="1783078"/>
                    <a:pt x="2481303" y="1734690"/>
                    <a:pt x="2455073" y="1670291"/>
                  </a:cubicBezTo>
                  <a:lnTo>
                    <a:pt x="2451972" y="1654341"/>
                  </a:lnTo>
                  <a:lnTo>
                    <a:pt x="2413104" y="2020096"/>
                  </a:lnTo>
                  <a:lnTo>
                    <a:pt x="2802647" y="2058892"/>
                  </a:lnTo>
                  <a:cubicBezTo>
                    <a:pt x="2823180" y="2060936"/>
                    <a:pt x="2838168" y="2079240"/>
                    <a:pt x="2836123" y="2099772"/>
                  </a:cubicBezTo>
                  <a:cubicBezTo>
                    <a:pt x="2834078" y="2120306"/>
                    <a:pt x="2815775" y="2135293"/>
                    <a:pt x="2795242" y="2133247"/>
                  </a:cubicBezTo>
                  <a:lnTo>
                    <a:pt x="2720420" y="2125796"/>
                  </a:lnTo>
                  <a:lnTo>
                    <a:pt x="2715482" y="2206787"/>
                  </a:lnTo>
                  <a:lnTo>
                    <a:pt x="3090458" y="2244131"/>
                  </a:lnTo>
                  <a:lnTo>
                    <a:pt x="3145387" y="2201613"/>
                  </a:lnTo>
                  <a:cubicBezTo>
                    <a:pt x="3163766" y="2183106"/>
                    <a:pt x="3179662" y="2162220"/>
                    <a:pt x="3192600" y="2139230"/>
                  </a:cubicBezTo>
                  <a:cubicBezTo>
                    <a:pt x="3244355" y="2047266"/>
                    <a:pt x="3242785" y="1932361"/>
                    <a:pt x="3188362" y="1829082"/>
                  </a:cubicBezTo>
                  <a:cubicBezTo>
                    <a:pt x="3338337" y="1913482"/>
                    <a:pt x="3401024" y="2086550"/>
                    <a:pt x="3328375" y="2215639"/>
                  </a:cubicBezTo>
                  <a:cubicBezTo>
                    <a:pt x="3292051" y="2280184"/>
                    <a:pt x="3228773" y="2321514"/>
                    <a:pt x="3155827" y="2336157"/>
                  </a:cubicBezTo>
                  <a:lnTo>
                    <a:pt x="3138949" y="2337934"/>
                  </a:lnTo>
                  <a:lnTo>
                    <a:pt x="3136946" y="2341678"/>
                  </a:lnTo>
                  <a:cubicBezTo>
                    <a:pt x="3126222" y="2350457"/>
                    <a:pt x="3112146" y="2355146"/>
                    <a:pt x="3097266" y="2353666"/>
                  </a:cubicBezTo>
                  <a:lnTo>
                    <a:pt x="143146" y="2059453"/>
                  </a:lnTo>
                  <a:lnTo>
                    <a:pt x="129838" y="2055360"/>
                  </a:lnTo>
                  <a:lnTo>
                    <a:pt x="120957" y="2053789"/>
                  </a:lnTo>
                  <a:cubicBezTo>
                    <a:pt x="80332" y="2042325"/>
                    <a:pt x="46110" y="2019123"/>
                    <a:pt x="24187" y="1984661"/>
                  </a:cubicBezTo>
                  <a:cubicBezTo>
                    <a:pt x="-34271" y="1892761"/>
                    <a:pt x="16871" y="1755582"/>
                    <a:pt x="138418" y="1678265"/>
                  </a:cubicBezTo>
                  <a:cubicBezTo>
                    <a:pt x="94133" y="1761611"/>
                    <a:pt x="92580" y="1849193"/>
                    <a:pt x="134227" y="1914662"/>
                  </a:cubicBezTo>
                  <a:lnTo>
                    <a:pt x="167929" y="1953066"/>
                  </a:lnTo>
                  <a:lnTo>
                    <a:pt x="522724" y="1988402"/>
                  </a:lnTo>
                  <a:lnTo>
                    <a:pt x="527664" y="1907412"/>
                  </a:lnTo>
                  <a:lnTo>
                    <a:pt x="524938" y="1907140"/>
                  </a:lnTo>
                  <a:lnTo>
                    <a:pt x="506005" y="1896993"/>
                  </a:lnTo>
                  <a:lnTo>
                    <a:pt x="495897" y="1894419"/>
                  </a:lnTo>
                  <a:cubicBezTo>
                    <a:pt x="460810" y="1882844"/>
                    <a:pt x="427224" y="1866372"/>
                    <a:pt x="396051" y="1845306"/>
                  </a:cubicBezTo>
                  <a:cubicBezTo>
                    <a:pt x="344513" y="1809994"/>
                    <a:pt x="304750" y="1758549"/>
                    <a:pt x="282188" y="1697996"/>
                  </a:cubicBezTo>
                  <a:cubicBezTo>
                    <a:pt x="254691" y="1626412"/>
                    <a:pt x="249458" y="1547125"/>
                    <a:pt x="267237" y="1471517"/>
                  </a:cubicBezTo>
                  <a:cubicBezTo>
                    <a:pt x="280573" y="1414812"/>
                    <a:pt x="360590" y="1296822"/>
                    <a:pt x="481872" y="1187540"/>
                  </a:cubicBezTo>
                  <a:lnTo>
                    <a:pt x="609143" y="1089036"/>
                  </a:lnTo>
                  <a:lnTo>
                    <a:pt x="625708" y="1048408"/>
                  </a:lnTo>
                  <a:cubicBezTo>
                    <a:pt x="632920" y="1028453"/>
                    <a:pt x="639076" y="1008348"/>
                    <a:pt x="643190" y="989083"/>
                  </a:cubicBezTo>
                  <a:cubicBezTo>
                    <a:pt x="666559" y="896829"/>
                    <a:pt x="682344" y="738159"/>
                    <a:pt x="592933" y="625102"/>
                  </a:cubicBezTo>
                  <a:cubicBezTo>
                    <a:pt x="549344" y="571014"/>
                    <a:pt x="499752" y="532352"/>
                    <a:pt x="431687" y="560646"/>
                  </a:cubicBezTo>
                  <a:lnTo>
                    <a:pt x="430460" y="561376"/>
                  </a:lnTo>
                  <a:cubicBezTo>
                    <a:pt x="323501" y="619120"/>
                    <a:pt x="344882" y="709472"/>
                    <a:pt x="349765" y="714325"/>
                  </a:cubicBezTo>
                  <a:cubicBezTo>
                    <a:pt x="371086" y="734890"/>
                    <a:pt x="394747" y="647229"/>
                    <a:pt x="468120" y="682826"/>
                  </a:cubicBezTo>
                  <a:cubicBezTo>
                    <a:pt x="531246" y="715544"/>
                    <a:pt x="513709" y="794131"/>
                    <a:pt x="474744" y="817308"/>
                  </a:cubicBezTo>
                  <a:cubicBezTo>
                    <a:pt x="426199" y="846184"/>
                    <a:pt x="360349" y="829938"/>
                    <a:pt x="317674" y="763224"/>
                  </a:cubicBezTo>
                  <a:cubicBezTo>
                    <a:pt x="300838" y="736222"/>
                    <a:pt x="269517" y="640150"/>
                    <a:pt x="387154" y="548567"/>
                  </a:cubicBezTo>
                  <a:lnTo>
                    <a:pt x="387973" y="548080"/>
                  </a:lnTo>
                  <a:cubicBezTo>
                    <a:pt x="428842" y="519275"/>
                    <a:pt x="476605" y="501802"/>
                    <a:pt x="526414" y="497432"/>
                  </a:cubicBezTo>
                  <a:cubicBezTo>
                    <a:pt x="567777" y="494062"/>
                    <a:pt x="609174" y="503536"/>
                    <a:pt x="644953" y="524562"/>
                  </a:cubicBezTo>
                  <a:cubicBezTo>
                    <a:pt x="687692" y="549083"/>
                    <a:pt x="721556" y="586517"/>
                    <a:pt x="741689" y="631488"/>
                  </a:cubicBezTo>
                  <a:cubicBezTo>
                    <a:pt x="800462" y="766329"/>
                    <a:pt x="718009" y="975582"/>
                    <a:pt x="618760" y="1139652"/>
                  </a:cubicBezTo>
                  <a:lnTo>
                    <a:pt x="589371" y="1185368"/>
                  </a:lnTo>
                  <a:lnTo>
                    <a:pt x="568862" y="1240959"/>
                  </a:lnTo>
                  <a:cubicBezTo>
                    <a:pt x="511679" y="1374051"/>
                    <a:pt x="435016" y="1451341"/>
                    <a:pt x="435565" y="1621711"/>
                  </a:cubicBezTo>
                  <a:cubicBezTo>
                    <a:pt x="436541" y="1703803"/>
                    <a:pt x="449452" y="1778245"/>
                    <a:pt x="500450" y="1822824"/>
                  </a:cubicBezTo>
                  <a:lnTo>
                    <a:pt x="524208" y="1835242"/>
                  </a:lnTo>
                  <a:lnTo>
                    <a:pt x="532343" y="1832784"/>
                  </a:lnTo>
                  <a:lnTo>
                    <a:pt x="690650" y="1848550"/>
                  </a:lnTo>
                  <a:lnTo>
                    <a:pt x="720329" y="1836592"/>
                  </a:lnTo>
                  <a:cubicBezTo>
                    <a:pt x="780771" y="1803775"/>
                    <a:pt x="803154" y="1749039"/>
                    <a:pt x="802370" y="1742320"/>
                  </a:cubicBezTo>
                  <a:cubicBezTo>
                    <a:pt x="796316" y="1696164"/>
                    <a:pt x="687991" y="1783416"/>
                    <a:pt x="634806" y="1668665"/>
                  </a:cubicBezTo>
                  <a:cubicBezTo>
                    <a:pt x="590971" y="1567323"/>
                    <a:pt x="683778" y="1485588"/>
                    <a:pt x="750722" y="1493785"/>
                  </a:cubicBezTo>
                  <a:cubicBezTo>
                    <a:pt x="834125" y="1503999"/>
                    <a:pt x="896299" y="1587302"/>
                    <a:pt x="884917" y="1711707"/>
                  </a:cubicBezTo>
                  <a:cubicBezTo>
                    <a:pt x="882360" y="1736674"/>
                    <a:pt x="868164" y="1786744"/>
                    <a:pt x="826857" y="1830867"/>
                  </a:cubicBezTo>
                  <a:lnTo>
                    <a:pt x="794544" y="1858897"/>
                  </a:lnTo>
                  <a:lnTo>
                    <a:pt x="1008054" y="1880162"/>
                  </a:lnTo>
                  <a:lnTo>
                    <a:pt x="1401386" y="1415511"/>
                  </a:lnTo>
                  <a:lnTo>
                    <a:pt x="1374447" y="1391055"/>
                  </a:lnTo>
                  <a:cubicBezTo>
                    <a:pt x="1356612" y="1371397"/>
                    <a:pt x="1340730" y="1350095"/>
                    <a:pt x="1327005" y="1327483"/>
                  </a:cubicBezTo>
                  <a:lnTo>
                    <a:pt x="1315888" y="1304471"/>
                  </a:lnTo>
                  <a:lnTo>
                    <a:pt x="1163069" y="1478701"/>
                  </a:lnTo>
                  <a:lnTo>
                    <a:pt x="1162654" y="1480863"/>
                  </a:lnTo>
                  <a:lnTo>
                    <a:pt x="1137812" y="1518130"/>
                  </a:lnTo>
                  <a:cubicBezTo>
                    <a:pt x="1106624" y="1549103"/>
                    <a:pt x="1058764" y="1560197"/>
                    <a:pt x="1015531" y="1542490"/>
                  </a:cubicBezTo>
                  <a:lnTo>
                    <a:pt x="719755" y="1421351"/>
                  </a:lnTo>
                  <a:cubicBezTo>
                    <a:pt x="676522" y="1403645"/>
                    <a:pt x="650193" y="1362166"/>
                    <a:pt x="649690" y="1318215"/>
                  </a:cubicBezTo>
                  <a:lnTo>
                    <a:pt x="658127" y="1274228"/>
                  </a:lnTo>
                  <a:lnTo>
                    <a:pt x="675531" y="1245114"/>
                  </a:lnTo>
                  <a:cubicBezTo>
                    <a:pt x="696727" y="1219445"/>
                    <a:pt x="728300" y="1204541"/>
                    <a:pt x="761263" y="1204165"/>
                  </a:cubicBezTo>
                  <a:cubicBezTo>
                    <a:pt x="775914" y="1203997"/>
                    <a:pt x="790839" y="1206699"/>
                    <a:pt x="805251" y="1212601"/>
                  </a:cubicBezTo>
                  <a:lnTo>
                    <a:pt x="1019460" y="1300334"/>
                  </a:lnTo>
                  <a:lnTo>
                    <a:pt x="1195523" y="1099603"/>
                  </a:lnTo>
                  <a:cubicBezTo>
                    <a:pt x="1205792" y="1087896"/>
                    <a:pt x="1217948" y="1078823"/>
                    <a:pt x="1231135" y="1072441"/>
                  </a:cubicBezTo>
                  <a:lnTo>
                    <a:pt x="1272251" y="1061611"/>
                  </a:lnTo>
                  <a:lnTo>
                    <a:pt x="1278825" y="1014750"/>
                  </a:lnTo>
                  <a:lnTo>
                    <a:pt x="1278825" y="1014751"/>
                  </a:lnTo>
                  <a:cubicBezTo>
                    <a:pt x="1305944" y="903853"/>
                    <a:pt x="1375446" y="814448"/>
                    <a:pt x="1465893" y="759547"/>
                  </a:cubicBezTo>
                  <a:lnTo>
                    <a:pt x="1470128" y="757500"/>
                  </a:lnTo>
                  <a:lnTo>
                    <a:pt x="1176958" y="560302"/>
                  </a:lnTo>
                  <a:cubicBezTo>
                    <a:pt x="1164228" y="551738"/>
                    <a:pt x="1153835" y="541001"/>
                    <a:pt x="1145942" y="528914"/>
                  </a:cubicBezTo>
                  <a:lnTo>
                    <a:pt x="1136388" y="505368"/>
                  </a:lnTo>
                  <a:lnTo>
                    <a:pt x="1108124" y="505399"/>
                  </a:lnTo>
                  <a:cubicBezTo>
                    <a:pt x="1090556" y="501984"/>
                    <a:pt x="1073369" y="495069"/>
                    <a:pt x="1057585" y="484452"/>
                  </a:cubicBezTo>
                  <a:lnTo>
                    <a:pt x="1051243" y="480186"/>
                  </a:lnTo>
                  <a:cubicBezTo>
                    <a:pt x="988110" y="437720"/>
                    <a:pt x="971356" y="352114"/>
                    <a:pt x="1013822" y="288980"/>
                  </a:cubicBezTo>
                  <a:cubicBezTo>
                    <a:pt x="1045672" y="241630"/>
                    <a:pt x="1101788" y="220369"/>
                    <a:pt x="1154489" y="230613"/>
                  </a:cubicBezTo>
                  <a:cubicBezTo>
                    <a:pt x="1172057" y="234028"/>
                    <a:pt x="1189245" y="240942"/>
                    <a:pt x="1205027" y="251559"/>
                  </a:cubicBezTo>
                  <a:lnTo>
                    <a:pt x="1211369" y="255826"/>
                  </a:lnTo>
                  <a:cubicBezTo>
                    <a:pt x="1242936" y="277058"/>
                    <a:pt x="1262908" y="309076"/>
                    <a:pt x="1269681" y="343677"/>
                  </a:cubicBezTo>
                  <a:lnTo>
                    <a:pt x="1269700" y="362920"/>
                  </a:lnTo>
                  <a:lnTo>
                    <a:pt x="1301000" y="375893"/>
                  </a:lnTo>
                  <a:lnTo>
                    <a:pt x="1626857" y="595078"/>
                  </a:lnTo>
                  <a:lnTo>
                    <a:pt x="1652918" y="567194"/>
                  </a:lnTo>
                  <a:cubicBezTo>
                    <a:pt x="1663607" y="558891"/>
                    <a:pt x="1675729" y="552093"/>
                    <a:pt x="1689035" y="546792"/>
                  </a:cubicBezTo>
                  <a:lnTo>
                    <a:pt x="1720867" y="538373"/>
                  </a:lnTo>
                  <a:lnTo>
                    <a:pt x="1756414" y="427555"/>
                  </a:lnTo>
                  <a:lnTo>
                    <a:pt x="1761342" y="418750"/>
                  </a:lnTo>
                  <a:lnTo>
                    <a:pt x="1744723" y="398679"/>
                  </a:lnTo>
                  <a:cubicBezTo>
                    <a:pt x="1730976" y="376988"/>
                    <a:pt x="1726880" y="356978"/>
                    <a:pt x="1735693" y="343790"/>
                  </a:cubicBezTo>
                  <a:cubicBezTo>
                    <a:pt x="1744506" y="330603"/>
                    <a:pt x="1764560" y="326733"/>
                    <a:pt x="1789861" y="331139"/>
                  </a:cubicBezTo>
                  <a:lnTo>
                    <a:pt x="1811764" y="337893"/>
                  </a:lnTo>
                  <a:lnTo>
                    <a:pt x="1876340" y="262338"/>
                  </a:lnTo>
                  <a:cubicBezTo>
                    <a:pt x="1912760" y="228928"/>
                    <a:pt x="1952688" y="202426"/>
                    <a:pt x="1993942" y="183547"/>
                  </a:cubicBezTo>
                  <a:lnTo>
                    <a:pt x="1996663" y="182568"/>
                  </a:lnTo>
                  <a:lnTo>
                    <a:pt x="1941372" y="147951"/>
                  </a:lnTo>
                  <a:cubicBezTo>
                    <a:pt x="1944874" y="65856"/>
                    <a:pt x="2323315" y="3087"/>
                    <a:pt x="2512940" y="68"/>
                  </a:cubicBezTo>
                  <a:close/>
                </a:path>
              </a:pathLst>
            </a:custGeom>
            <a:solidFill>
              <a:srgbClr val="EBECED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" name="Google Shape;83;p2" descr="Copo de nieve"/>
          <p:cNvSpPr/>
          <p:nvPr/>
        </p:nvSpPr>
        <p:spPr>
          <a:xfrm>
            <a:off x="8196213" y="137813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2"/>
          <p:cNvSpPr/>
          <p:nvPr/>
        </p:nvSpPr>
        <p:spPr>
          <a:xfrm>
            <a:off x="7511744" y="160027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2"/>
          <p:cNvSpPr/>
          <p:nvPr/>
        </p:nvSpPr>
        <p:spPr>
          <a:xfrm>
            <a:off x="6618887" y="104268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2"/>
          <p:cNvSpPr/>
          <p:nvPr/>
        </p:nvSpPr>
        <p:spPr>
          <a:xfrm>
            <a:off x="6463522" y="142934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"/>
          <p:cNvSpPr/>
          <p:nvPr/>
        </p:nvSpPr>
        <p:spPr>
          <a:xfrm>
            <a:off x="7642028" y="182170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"/>
          <p:cNvSpPr/>
          <p:nvPr/>
        </p:nvSpPr>
        <p:spPr>
          <a:xfrm>
            <a:off x="8352843" y="175771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"/>
          <p:cNvSpPr/>
          <p:nvPr/>
        </p:nvSpPr>
        <p:spPr>
          <a:xfrm>
            <a:off x="8567762" y="226568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" descr="Copo de nieve"/>
          <p:cNvSpPr/>
          <p:nvPr/>
        </p:nvSpPr>
        <p:spPr>
          <a:xfrm>
            <a:off x="7480278" y="2146637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2" descr="Copo de nieve"/>
          <p:cNvSpPr/>
          <p:nvPr/>
        </p:nvSpPr>
        <p:spPr>
          <a:xfrm>
            <a:off x="6942669" y="1189804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2"/>
          <p:cNvSpPr/>
          <p:nvPr/>
        </p:nvSpPr>
        <p:spPr>
          <a:xfrm>
            <a:off x="6942669" y="200264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 descr="Copo de nieve"/>
          <p:cNvSpPr/>
          <p:nvPr/>
        </p:nvSpPr>
        <p:spPr>
          <a:xfrm>
            <a:off x="7980201" y="203538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 descr="Copo de nieve"/>
          <p:cNvSpPr/>
          <p:nvPr/>
        </p:nvSpPr>
        <p:spPr>
          <a:xfrm>
            <a:off x="5543840" y="1130369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 descr="Copo de nieve"/>
          <p:cNvSpPr/>
          <p:nvPr/>
        </p:nvSpPr>
        <p:spPr>
          <a:xfrm>
            <a:off x="6293402" y="115607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" descr="Copo de nieve"/>
          <p:cNvSpPr/>
          <p:nvPr/>
        </p:nvSpPr>
        <p:spPr>
          <a:xfrm>
            <a:off x="8924314" y="239258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8283494" y="209007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8659186" y="249126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9014342" y="280013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 descr="Copo de nieve"/>
          <p:cNvSpPr/>
          <p:nvPr/>
        </p:nvSpPr>
        <p:spPr>
          <a:xfrm>
            <a:off x="8445267" y="238967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8871803" y="180105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/>
          <p:nvPr/>
        </p:nvSpPr>
        <p:spPr>
          <a:xfrm>
            <a:off x="8822134" y="157644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" descr="Copo de nieve"/>
          <p:cNvSpPr/>
          <p:nvPr/>
        </p:nvSpPr>
        <p:spPr>
          <a:xfrm>
            <a:off x="8996654" y="1443755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" descr="Copo de nieve"/>
          <p:cNvSpPr/>
          <p:nvPr/>
        </p:nvSpPr>
        <p:spPr>
          <a:xfrm>
            <a:off x="8549868" y="277949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 descr="Copo de nieve"/>
          <p:cNvSpPr/>
          <p:nvPr/>
        </p:nvSpPr>
        <p:spPr>
          <a:xfrm>
            <a:off x="8577736" y="139767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6" name="Google Shape;106;p2"/>
          <p:cNvGrpSpPr/>
          <p:nvPr/>
        </p:nvGrpSpPr>
        <p:grpSpPr>
          <a:xfrm>
            <a:off x="4855876" y="3073436"/>
            <a:ext cx="655084" cy="1118963"/>
            <a:chOff x="1469478" y="3567618"/>
            <a:chExt cx="1049477" cy="1789767"/>
          </a:xfrm>
        </p:grpSpPr>
        <p:sp>
          <p:nvSpPr>
            <p:cNvPr id="107" name="Google Shape;107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8" name="Google Shape;108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09" name="Google Shape;109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1" name="Google Shape;111;p2"/>
          <p:cNvSpPr/>
          <p:nvPr/>
        </p:nvSpPr>
        <p:spPr>
          <a:xfrm>
            <a:off x="6020492" y="59937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/>
          <p:cNvSpPr/>
          <p:nvPr/>
        </p:nvSpPr>
        <p:spPr>
          <a:xfrm>
            <a:off x="6396184" y="100055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5586244" y="79604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2" descr="Copo de nieve"/>
          <p:cNvSpPr/>
          <p:nvPr/>
        </p:nvSpPr>
        <p:spPr>
          <a:xfrm>
            <a:off x="6234708" y="682666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5955975" y="91475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6594623" y="175067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"/>
          <p:cNvSpPr/>
          <p:nvPr/>
        </p:nvSpPr>
        <p:spPr>
          <a:xfrm>
            <a:off x="7974816" y="169320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2" descr="Copo de nieve"/>
          <p:cNvSpPr/>
          <p:nvPr/>
        </p:nvSpPr>
        <p:spPr>
          <a:xfrm>
            <a:off x="5224151" y="132809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" descr="Copo de nieve"/>
          <p:cNvSpPr/>
          <p:nvPr/>
        </p:nvSpPr>
        <p:spPr>
          <a:xfrm>
            <a:off x="5748429" y="674421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0" name="Google Shape;120;p2"/>
          <p:cNvGrpSpPr/>
          <p:nvPr/>
        </p:nvGrpSpPr>
        <p:grpSpPr>
          <a:xfrm>
            <a:off x="961336" y="3194039"/>
            <a:ext cx="569237" cy="1028400"/>
            <a:chOff x="1469478" y="3567618"/>
            <a:chExt cx="1049477" cy="1789767"/>
          </a:xfrm>
        </p:grpSpPr>
        <p:sp>
          <p:nvSpPr>
            <p:cNvPr id="121" name="Google Shape;121;p2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2" name="Google Shape;122;p2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23" name="Google Shape;123;p2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25" name="Google Shape;125;p2"/>
          <p:cNvSpPr txBox="1">
            <a:spLocks noGrp="1"/>
          </p:cNvSpPr>
          <p:nvPr>
            <p:ph type="ctrTitle"/>
          </p:nvPr>
        </p:nvSpPr>
        <p:spPr>
          <a:xfrm>
            <a:off x="1117025" y="1180588"/>
            <a:ext cx="4490100" cy="13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Font typeface="Mr Bedfort"/>
              <a:buNone/>
              <a:defRPr sz="5200">
                <a:latin typeface="Mr Bedfort"/>
                <a:ea typeface="Mr Bedfort"/>
                <a:cs typeface="Mr Bedfort"/>
                <a:sym typeface="Mr Bedfort"/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LANK_3"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5"/>
          <p:cNvSpPr/>
          <p:nvPr/>
        </p:nvSpPr>
        <p:spPr>
          <a:xfrm>
            <a:off x="0" y="4559365"/>
            <a:ext cx="7138356" cy="490256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15"/>
          <p:cNvSpPr/>
          <p:nvPr/>
        </p:nvSpPr>
        <p:spPr>
          <a:xfrm>
            <a:off x="0" y="4655820"/>
            <a:ext cx="9144000" cy="564094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3" name="Google Shape;763;p15"/>
          <p:cNvGrpSpPr/>
          <p:nvPr/>
        </p:nvGrpSpPr>
        <p:grpSpPr>
          <a:xfrm>
            <a:off x="229878" y="3045313"/>
            <a:ext cx="563677" cy="1637030"/>
            <a:chOff x="7694705" y="453038"/>
            <a:chExt cx="2181412" cy="6349999"/>
          </a:xfrm>
        </p:grpSpPr>
        <p:sp>
          <p:nvSpPr>
            <p:cNvPr id="764" name="Google Shape;764;p15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5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6" name="Google Shape;766;p15"/>
          <p:cNvGrpSpPr/>
          <p:nvPr/>
        </p:nvGrpSpPr>
        <p:grpSpPr>
          <a:xfrm>
            <a:off x="1184678" y="3648085"/>
            <a:ext cx="750977" cy="1101416"/>
            <a:chOff x="5078861" y="957290"/>
            <a:chExt cx="1696741" cy="2670748"/>
          </a:xfrm>
        </p:grpSpPr>
        <p:sp>
          <p:nvSpPr>
            <p:cNvPr id="767" name="Google Shape;767;p15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5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9" name="Google Shape;769;p15"/>
          <p:cNvSpPr/>
          <p:nvPr/>
        </p:nvSpPr>
        <p:spPr>
          <a:xfrm>
            <a:off x="205698" y="4645964"/>
            <a:ext cx="1771911" cy="239476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70" name="Google Shape;770;p15"/>
          <p:cNvGrpSpPr/>
          <p:nvPr/>
        </p:nvGrpSpPr>
        <p:grpSpPr>
          <a:xfrm>
            <a:off x="35389" y="4266066"/>
            <a:ext cx="411395" cy="699620"/>
            <a:chOff x="1469478" y="3567618"/>
            <a:chExt cx="1049477" cy="1789767"/>
          </a:xfrm>
        </p:grpSpPr>
        <p:sp>
          <p:nvSpPr>
            <p:cNvPr id="771" name="Google Shape;771;p15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72" name="Google Shape;772;p15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773" name="Google Shape;773;p15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15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75" name="Google Shape;775;p15"/>
          <p:cNvGrpSpPr/>
          <p:nvPr/>
        </p:nvGrpSpPr>
        <p:grpSpPr>
          <a:xfrm>
            <a:off x="1954266" y="4148608"/>
            <a:ext cx="411395" cy="699620"/>
            <a:chOff x="1469478" y="3567618"/>
            <a:chExt cx="1049477" cy="1789767"/>
          </a:xfrm>
        </p:grpSpPr>
        <p:sp>
          <p:nvSpPr>
            <p:cNvPr id="776" name="Google Shape;776;p15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77" name="Google Shape;777;p15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778" name="Google Shape;778;p15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9" name="Google Shape;779;p15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80" name="Google Shape;780;p15"/>
          <p:cNvGrpSpPr/>
          <p:nvPr/>
        </p:nvGrpSpPr>
        <p:grpSpPr>
          <a:xfrm>
            <a:off x="813941" y="4073051"/>
            <a:ext cx="357137" cy="641990"/>
            <a:chOff x="1469478" y="3567618"/>
            <a:chExt cx="1049477" cy="1789767"/>
          </a:xfrm>
        </p:grpSpPr>
        <p:sp>
          <p:nvSpPr>
            <p:cNvPr id="781" name="Google Shape;781;p15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82" name="Google Shape;782;p15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783" name="Google Shape;783;p15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4" name="Google Shape;784;p15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85" name="Google Shape;785;p15" descr="Copo de nieve"/>
          <p:cNvSpPr/>
          <p:nvPr/>
        </p:nvSpPr>
        <p:spPr>
          <a:xfrm flipH="1">
            <a:off x="2126170" y="110329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15" descr="Copo de nieve"/>
          <p:cNvSpPr/>
          <p:nvPr/>
        </p:nvSpPr>
        <p:spPr>
          <a:xfrm flipH="1">
            <a:off x="2058278" y="1800646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7" name="Google Shape;787;p15" descr="Copo de nieve"/>
          <p:cNvSpPr/>
          <p:nvPr/>
        </p:nvSpPr>
        <p:spPr>
          <a:xfrm flipH="1">
            <a:off x="1734239" y="1072916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8" name="Google Shape;788;p15"/>
          <p:cNvSpPr/>
          <p:nvPr/>
        </p:nvSpPr>
        <p:spPr>
          <a:xfrm flipH="1">
            <a:off x="3080604" y="669279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9" name="Google Shape;789;p15"/>
          <p:cNvSpPr/>
          <p:nvPr/>
        </p:nvSpPr>
        <p:spPr>
          <a:xfrm flipH="1">
            <a:off x="2170030" y="464104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0" name="Google Shape;790;p15"/>
          <p:cNvSpPr/>
          <p:nvPr/>
        </p:nvSpPr>
        <p:spPr>
          <a:xfrm flipH="1">
            <a:off x="1989682" y="23731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1" name="Google Shape;791;p15"/>
          <p:cNvSpPr/>
          <p:nvPr/>
        </p:nvSpPr>
        <p:spPr>
          <a:xfrm flipH="1">
            <a:off x="1501743" y="137432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Google Shape;792;p15"/>
          <p:cNvSpPr/>
          <p:nvPr/>
        </p:nvSpPr>
        <p:spPr>
          <a:xfrm flipH="1">
            <a:off x="2840011" y="116152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3" name="Google Shape;793;p15"/>
          <p:cNvSpPr/>
          <p:nvPr/>
        </p:nvSpPr>
        <p:spPr>
          <a:xfrm flipH="1">
            <a:off x="2120530" y="135993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4" name="Google Shape;794;p15"/>
          <p:cNvSpPr/>
          <p:nvPr/>
        </p:nvSpPr>
        <p:spPr>
          <a:xfrm flipH="1">
            <a:off x="2715215" y="154256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5" name="Google Shape;795;p15"/>
          <p:cNvSpPr/>
          <p:nvPr/>
        </p:nvSpPr>
        <p:spPr>
          <a:xfrm flipH="1">
            <a:off x="2395783" y="217987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6" name="Google Shape;796;p15"/>
          <p:cNvSpPr/>
          <p:nvPr/>
        </p:nvSpPr>
        <p:spPr>
          <a:xfrm flipH="1">
            <a:off x="1029663" y="305226"/>
            <a:ext cx="733200" cy="731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7" name="Google Shape;797;p15" descr="Copo de nieve"/>
          <p:cNvSpPr/>
          <p:nvPr/>
        </p:nvSpPr>
        <p:spPr>
          <a:xfrm flipH="1">
            <a:off x="551133" y="515613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15" descr="Copo de nieve"/>
          <p:cNvSpPr/>
          <p:nvPr/>
        </p:nvSpPr>
        <p:spPr>
          <a:xfrm flipH="1">
            <a:off x="606468" y="1896558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9" name="Google Shape;799;p15" descr="Copo de nieve"/>
          <p:cNvSpPr/>
          <p:nvPr/>
        </p:nvSpPr>
        <p:spPr>
          <a:xfrm flipH="1">
            <a:off x="3005489" y="1023760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15" descr="Copo de nieve"/>
          <p:cNvSpPr/>
          <p:nvPr/>
        </p:nvSpPr>
        <p:spPr>
          <a:xfrm flipH="1">
            <a:off x="959272" y="1257629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p15"/>
          <p:cNvSpPr/>
          <p:nvPr/>
        </p:nvSpPr>
        <p:spPr>
          <a:xfrm flipH="1">
            <a:off x="1742058" y="147891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15"/>
          <p:cNvSpPr/>
          <p:nvPr/>
        </p:nvSpPr>
        <p:spPr>
          <a:xfrm flipH="1">
            <a:off x="2332138" y="615992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3" name="Google Shape;803;p15"/>
          <p:cNvSpPr/>
          <p:nvPr/>
        </p:nvSpPr>
        <p:spPr>
          <a:xfrm flipH="1">
            <a:off x="2513397" y="100118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15"/>
          <p:cNvSpPr/>
          <p:nvPr/>
        </p:nvSpPr>
        <p:spPr>
          <a:xfrm flipH="1">
            <a:off x="1611696" y="169951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5" name="Google Shape;805;p15"/>
          <p:cNvSpPr/>
          <p:nvPr/>
        </p:nvSpPr>
        <p:spPr>
          <a:xfrm flipH="1">
            <a:off x="900449" y="163576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6" name="Google Shape;806;p15"/>
          <p:cNvSpPr/>
          <p:nvPr/>
        </p:nvSpPr>
        <p:spPr>
          <a:xfrm flipH="1">
            <a:off x="685399" y="214180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15" descr="Copo de nieve"/>
          <p:cNvSpPr/>
          <p:nvPr/>
        </p:nvSpPr>
        <p:spPr>
          <a:xfrm flipH="1">
            <a:off x="1722331" y="2023204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15" descr="Copo de nieve"/>
          <p:cNvSpPr/>
          <p:nvPr/>
        </p:nvSpPr>
        <p:spPr>
          <a:xfrm flipH="1">
            <a:off x="1982746" y="762556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15"/>
          <p:cNvSpPr/>
          <p:nvPr/>
        </p:nvSpPr>
        <p:spPr>
          <a:xfrm flipH="1">
            <a:off x="2008159" y="1572294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15" descr="Copo de nieve"/>
          <p:cNvSpPr/>
          <p:nvPr/>
        </p:nvSpPr>
        <p:spPr>
          <a:xfrm flipH="1">
            <a:off x="1190978" y="1912377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1" name="Google Shape;811;p15" descr="Copo de nieve"/>
          <p:cNvSpPr/>
          <p:nvPr/>
        </p:nvSpPr>
        <p:spPr>
          <a:xfrm flipH="1">
            <a:off x="2632408" y="728956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2" name="Google Shape;812;p15" descr="Copo de nieve"/>
          <p:cNvSpPr/>
          <p:nvPr/>
        </p:nvSpPr>
        <p:spPr>
          <a:xfrm flipH="1">
            <a:off x="243162" y="209634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15"/>
          <p:cNvSpPr/>
          <p:nvPr/>
        </p:nvSpPr>
        <p:spPr>
          <a:xfrm flipH="1">
            <a:off x="944040" y="19668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4" name="Google Shape;814;p15"/>
          <p:cNvSpPr/>
          <p:nvPr/>
        </p:nvSpPr>
        <p:spPr>
          <a:xfrm flipH="1">
            <a:off x="593920" y="236651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5" name="Google Shape;815;p15"/>
          <p:cNvSpPr/>
          <p:nvPr/>
        </p:nvSpPr>
        <p:spPr>
          <a:xfrm flipH="1">
            <a:off x="238548" y="267421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6" name="Google Shape;816;p15" descr="Copo de nieve"/>
          <p:cNvSpPr/>
          <p:nvPr/>
        </p:nvSpPr>
        <p:spPr>
          <a:xfrm flipH="1">
            <a:off x="756756" y="2265313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7" name="Google Shape;817;p15"/>
          <p:cNvSpPr/>
          <p:nvPr/>
        </p:nvSpPr>
        <p:spPr>
          <a:xfrm flipH="1">
            <a:off x="355375" y="1678937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8" name="Google Shape;818;p15"/>
          <p:cNvSpPr/>
          <p:nvPr/>
        </p:nvSpPr>
        <p:spPr>
          <a:xfrm flipH="1">
            <a:off x="350201" y="123056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9" name="Google Shape;819;p15" descr="Copo de nieve"/>
          <p:cNvSpPr/>
          <p:nvPr/>
        </p:nvSpPr>
        <p:spPr>
          <a:xfrm flipH="1">
            <a:off x="533227" y="139001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0" name="Google Shape;820;p15" descr="Copo de nieve"/>
          <p:cNvSpPr/>
          <p:nvPr/>
        </p:nvSpPr>
        <p:spPr>
          <a:xfrm flipH="1">
            <a:off x="652092" y="2653648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1" name="Google Shape;821;p15" descr="Copo de nieve"/>
          <p:cNvSpPr/>
          <p:nvPr/>
        </p:nvSpPr>
        <p:spPr>
          <a:xfrm flipH="1">
            <a:off x="673808" y="926529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2" name="Google Shape;822;p15"/>
          <p:cNvSpPr/>
          <p:nvPr/>
        </p:nvSpPr>
        <p:spPr>
          <a:xfrm flipH="1">
            <a:off x="1940322" y="2243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3" name="Google Shape;823;p15"/>
          <p:cNvSpPr/>
          <p:nvPr/>
        </p:nvSpPr>
        <p:spPr>
          <a:xfrm flipH="1">
            <a:off x="2580775" y="57402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4" name="Google Shape;824;p15" descr="Copo de nieve"/>
          <p:cNvSpPr/>
          <p:nvPr/>
        </p:nvSpPr>
        <p:spPr>
          <a:xfrm flipH="1">
            <a:off x="2691137" y="257351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15"/>
          <p:cNvSpPr/>
          <p:nvPr/>
        </p:nvSpPr>
        <p:spPr>
          <a:xfrm flipH="1">
            <a:off x="3021252" y="48855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6" name="Google Shape;826;p15"/>
          <p:cNvSpPr/>
          <p:nvPr/>
        </p:nvSpPr>
        <p:spPr>
          <a:xfrm flipH="1">
            <a:off x="2356416" y="1321287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7" name="Google Shape;827;p15"/>
          <p:cNvSpPr/>
          <p:nvPr/>
        </p:nvSpPr>
        <p:spPr>
          <a:xfrm flipH="1">
            <a:off x="1252905" y="1571499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8" name="Google Shape;828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29" name="Google Shape;829;p15"/>
          <p:cNvSpPr txBox="1">
            <a:spLocks noGrp="1"/>
          </p:cNvSpPr>
          <p:nvPr>
            <p:ph type="title"/>
          </p:nvPr>
        </p:nvSpPr>
        <p:spPr>
          <a:xfrm>
            <a:off x="1887050" y="1390025"/>
            <a:ext cx="6945300" cy="29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96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96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96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96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96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96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96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9600"/>
            </a:lvl9pPr>
          </a:lstStyle>
          <a:p>
            <a:endParaRPr/>
          </a:p>
        </p:txBody>
      </p:sp>
      <p:grpSp>
        <p:nvGrpSpPr>
          <p:cNvPr id="830" name="Google Shape;830;p15"/>
          <p:cNvGrpSpPr/>
          <p:nvPr/>
        </p:nvGrpSpPr>
        <p:grpSpPr>
          <a:xfrm>
            <a:off x="5203318" y="61531"/>
            <a:ext cx="3817827" cy="1218801"/>
            <a:chOff x="3598622" y="83349"/>
            <a:chExt cx="5068136" cy="1615162"/>
          </a:xfrm>
        </p:grpSpPr>
        <p:sp>
          <p:nvSpPr>
            <p:cNvPr id="831" name="Google Shape;831;p15"/>
            <p:cNvSpPr/>
            <p:nvPr/>
          </p:nvSpPr>
          <p:spPr>
            <a:xfrm rot="10800000" flipH="1">
              <a:off x="5938708" y="225314"/>
              <a:ext cx="1933174" cy="94638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5"/>
            <p:cNvSpPr/>
            <p:nvPr/>
          </p:nvSpPr>
          <p:spPr>
            <a:xfrm rot="10800000" flipH="1">
              <a:off x="6106466" y="452749"/>
              <a:ext cx="1688468" cy="443644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5"/>
            <p:cNvSpPr/>
            <p:nvPr/>
          </p:nvSpPr>
          <p:spPr>
            <a:xfrm rot="10800000" flipH="1">
              <a:off x="4271987" y="392417"/>
              <a:ext cx="3523760" cy="594152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5"/>
            <p:cNvSpPr/>
            <p:nvPr/>
          </p:nvSpPr>
          <p:spPr>
            <a:xfrm rot="10465470" flipH="1">
              <a:off x="4381732" y="522604"/>
              <a:ext cx="3442163" cy="49883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35" name="Google Shape;835;p1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4104980" y="149874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836" name="Google Shape;836;p15"/>
            <p:cNvSpPr/>
            <p:nvPr/>
          </p:nvSpPr>
          <p:spPr>
            <a:xfrm>
              <a:off x="5618290" y="731439"/>
              <a:ext cx="72000" cy="720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37" name="Google Shape;837;p1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1022764">
              <a:off x="3730961" y="455080"/>
              <a:ext cx="871978" cy="1033581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838" name="Google Shape;838;p1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748243" y="337542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839" name="Google Shape;839;p1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347918" y="598405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840" name="Google Shape;840;p15"/>
            <p:cNvSpPr/>
            <p:nvPr/>
          </p:nvSpPr>
          <p:spPr>
            <a:xfrm>
              <a:off x="7343498" y="515931"/>
              <a:ext cx="1323261" cy="935690"/>
            </a:xfrm>
            <a:custGeom>
              <a:avLst/>
              <a:gdLst/>
              <a:ahLst/>
              <a:cxnLst/>
              <a:rect l="l" t="t" r="r" b="b"/>
              <a:pathLst>
                <a:path w="3459505" h="2353936" extrusionOk="0">
                  <a:moveTo>
                    <a:pt x="1438565" y="1920490"/>
                  </a:moveTo>
                  <a:lnTo>
                    <a:pt x="1438298" y="1923011"/>
                  </a:lnTo>
                  <a:lnTo>
                    <a:pt x="1441090" y="1923289"/>
                  </a:lnTo>
                  <a:close/>
                  <a:moveTo>
                    <a:pt x="645867" y="1919185"/>
                  </a:moveTo>
                  <a:lnTo>
                    <a:pt x="640928" y="2000175"/>
                  </a:lnTo>
                  <a:lnTo>
                    <a:pt x="2597279" y="2195014"/>
                  </a:lnTo>
                  <a:lnTo>
                    <a:pt x="2602217" y="2114024"/>
                  </a:lnTo>
                  <a:lnTo>
                    <a:pt x="1091017" y="1963518"/>
                  </a:lnTo>
                  <a:lnTo>
                    <a:pt x="1088442" y="1966560"/>
                  </a:lnTo>
                  <a:lnTo>
                    <a:pt x="1084026" y="1962822"/>
                  </a:lnTo>
                  <a:close/>
                  <a:moveTo>
                    <a:pt x="2329422" y="1764080"/>
                  </a:moveTo>
                  <a:lnTo>
                    <a:pt x="2082050" y="1987124"/>
                  </a:lnTo>
                  <a:lnTo>
                    <a:pt x="2303375" y="2009167"/>
                  </a:lnTo>
                  <a:close/>
                  <a:moveTo>
                    <a:pt x="1749584" y="1723582"/>
                  </a:moveTo>
                  <a:lnTo>
                    <a:pt x="1519442" y="1931093"/>
                  </a:lnTo>
                  <a:lnTo>
                    <a:pt x="1725353" y="1951599"/>
                  </a:lnTo>
                  <a:close/>
                  <a:moveTo>
                    <a:pt x="1359031" y="1646910"/>
                  </a:moveTo>
                  <a:lnTo>
                    <a:pt x="1149642" y="1894263"/>
                  </a:lnTo>
                  <a:lnTo>
                    <a:pt x="1330827" y="1912308"/>
                  </a:lnTo>
                  <a:close/>
                  <a:moveTo>
                    <a:pt x="1896241" y="1591347"/>
                  </a:moveTo>
                  <a:lnTo>
                    <a:pt x="1889395" y="1597519"/>
                  </a:lnTo>
                  <a:lnTo>
                    <a:pt x="1850444" y="1964059"/>
                  </a:lnTo>
                  <a:lnTo>
                    <a:pt x="1965637" y="1975531"/>
                  </a:lnTo>
                  <a:lnTo>
                    <a:pt x="1951285" y="1959613"/>
                  </a:lnTo>
                  <a:lnTo>
                    <a:pt x="2278152" y="1664888"/>
                  </a:lnTo>
                  <a:lnTo>
                    <a:pt x="2241497" y="1667131"/>
                  </a:lnTo>
                  <a:cubicBezTo>
                    <a:pt x="2214046" y="1666089"/>
                    <a:pt x="2186292" y="1662279"/>
                    <a:pt x="2158567" y="1655498"/>
                  </a:cubicBezTo>
                  <a:close/>
                  <a:moveTo>
                    <a:pt x="1491378" y="1479457"/>
                  </a:moveTo>
                  <a:lnTo>
                    <a:pt x="1496855" y="1484095"/>
                  </a:lnTo>
                  <a:lnTo>
                    <a:pt x="1483230" y="1500192"/>
                  </a:lnTo>
                  <a:lnTo>
                    <a:pt x="1446642" y="1844490"/>
                  </a:lnTo>
                  <a:lnTo>
                    <a:pt x="1763418" y="1558864"/>
                  </a:lnTo>
                  <a:lnTo>
                    <a:pt x="1582209" y="1514550"/>
                  </a:lnTo>
                  <a:cubicBezTo>
                    <a:pt x="1554484" y="1507771"/>
                    <a:pt x="1528103" y="1498342"/>
                    <a:pt x="1503268" y="1486599"/>
                  </a:cubicBezTo>
                  <a:close/>
                  <a:moveTo>
                    <a:pt x="2512940" y="68"/>
                  </a:moveTo>
                  <a:cubicBezTo>
                    <a:pt x="2655156" y="-2196"/>
                    <a:pt x="2887566" y="52496"/>
                    <a:pt x="3006097" y="94561"/>
                  </a:cubicBezTo>
                  <a:lnTo>
                    <a:pt x="3011268" y="96644"/>
                  </a:lnTo>
                  <a:lnTo>
                    <a:pt x="3033773" y="74401"/>
                  </a:lnTo>
                  <a:cubicBezTo>
                    <a:pt x="3068702" y="51590"/>
                    <a:pt x="3115316" y="50455"/>
                    <a:pt x="3152109" y="75204"/>
                  </a:cubicBezTo>
                  <a:cubicBezTo>
                    <a:pt x="3201167" y="108201"/>
                    <a:pt x="3214185" y="174718"/>
                    <a:pt x="3181185" y="223774"/>
                  </a:cubicBezTo>
                  <a:cubicBezTo>
                    <a:pt x="3174860" y="233181"/>
                    <a:pt x="3168531" y="242586"/>
                    <a:pt x="3162205" y="251992"/>
                  </a:cubicBezTo>
                  <a:cubicBezTo>
                    <a:pt x="3137456" y="288785"/>
                    <a:pt x="3093853" y="305306"/>
                    <a:pt x="3052903" y="297346"/>
                  </a:cubicBezTo>
                  <a:lnTo>
                    <a:pt x="3013635" y="281070"/>
                  </a:lnTo>
                  <a:lnTo>
                    <a:pt x="2983755" y="250833"/>
                  </a:lnTo>
                  <a:lnTo>
                    <a:pt x="2975833" y="231305"/>
                  </a:lnTo>
                  <a:lnTo>
                    <a:pt x="2948220" y="241101"/>
                  </a:lnTo>
                  <a:cubicBezTo>
                    <a:pt x="2847024" y="264438"/>
                    <a:pt x="2717646" y="244038"/>
                    <a:pt x="2656479" y="281830"/>
                  </a:cubicBezTo>
                  <a:cubicBezTo>
                    <a:pt x="2558616" y="342297"/>
                    <a:pt x="2552091" y="397559"/>
                    <a:pt x="2491922" y="492639"/>
                  </a:cubicBezTo>
                  <a:lnTo>
                    <a:pt x="2481686" y="486229"/>
                  </a:lnTo>
                  <a:lnTo>
                    <a:pt x="2489139" y="529120"/>
                  </a:lnTo>
                  <a:cubicBezTo>
                    <a:pt x="2488592" y="563189"/>
                    <a:pt x="2482197" y="600097"/>
                    <a:pt x="2469989" y="637824"/>
                  </a:cubicBezTo>
                  <a:lnTo>
                    <a:pt x="2463828" y="650779"/>
                  </a:lnTo>
                  <a:lnTo>
                    <a:pt x="2481291" y="676171"/>
                  </a:lnTo>
                  <a:cubicBezTo>
                    <a:pt x="2488151" y="692072"/>
                    <a:pt x="2491944" y="709554"/>
                    <a:pt x="2491944" y="727905"/>
                  </a:cubicBezTo>
                  <a:cubicBezTo>
                    <a:pt x="2491944" y="782957"/>
                    <a:pt x="2457803" y="830191"/>
                    <a:pt x="2409147" y="850368"/>
                  </a:cubicBezTo>
                  <a:lnTo>
                    <a:pt x="2371721" y="857775"/>
                  </a:lnTo>
                  <a:lnTo>
                    <a:pt x="2415011" y="871898"/>
                  </a:lnTo>
                  <a:cubicBezTo>
                    <a:pt x="2472600" y="895668"/>
                    <a:pt x="2522617" y="931577"/>
                    <a:pt x="2562746" y="975808"/>
                  </a:cubicBezTo>
                  <a:lnTo>
                    <a:pt x="2569880" y="985367"/>
                  </a:lnTo>
                  <a:lnTo>
                    <a:pt x="2582809" y="873551"/>
                  </a:lnTo>
                  <a:cubicBezTo>
                    <a:pt x="2604964" y="744247"/>
                    <a:pt x="2650137" y="621230"/>
                    <a:pt x="2730331" y="566738"/>
                  </a:cubicBezTo>
                  <a:cubicBezTo>
                    <a:pt x="2766361" y="542757"/>
                    <a:pt x="2808300" y="530845"/>
                    <a:pt x="2850126" y="532717"/>
                  </a:cubicBezTo>
                  <a:cubicBezTo>
                    <a:pt x="2867757" y="533315"/>
                    <a:pt x="2884954" y="536723"/>
                    <a:pt x="2901151" y="542727"/>
                  </a:cubicBezTo>
                  <a:cubicBezTo>
                    <a:pt x="2917345" y="548731"/>
                    <a:pt x="2932538" y="557333"/>
                    <a:pt x="2946157" y="568320"/>
                  </a:cubicBezTo>
                  <a:cubicBezTo>
                    <a:pt x="2978805" y="595012"/>
                    <a:pt x="3003619" y="630491"/>
                    <a:pt x="3018085" y="671153"/>
                  </a:cubicBezTo>
                  <a:lnTo>
                    <a:pt x="3018417" y="671902"/>
                  </a:lnTo>
                  <a:cubicBezTo>
                    <a:pt x="3055816" y="795398"/>
                    <a:pt x="2987003" y="852132"/>
                    <a:pt x="2962054" y="864297"/>
                  </a:cubicBezTo>
                  <a:cubicBezTo>
                    <a:pt x="2899658" y="893845"/>
                    <a:pt x="2845737" y="874940"/>
                    <a:pt x="2825946" y="830612"/>
                  </a:cubicBezTo>
                  <a:cubicBezTo>
                    <a:pt x="2810062" y="795031"/>
                    <a:pt x="2836213" y="728311"/>
                    <a:pt x="2896279" y="733680"/>
                  </a:cubicBezTo>
                  <a:cubicBezTo>
                    <a:pt x="2964909" y="741730"/>
                    <a:pt x="2938600" y="818081"/>
                    <a:pt x="2963538" y="812815"/>
                  </a:cubicBezTo>
                  <a:cubicBezTo>
                    <a:pt x="2969319" y="811502"/>
                    <a:pt x="3028396" y="754347"/>
                    <a:pt x="2981921" y="661051"/>
                  </a:cubicBezTo>
                  <a:lnTo>
                    <a:pt x="2981421" y="659930"/>
                  </a:lnTo>
                  <a:cubicBezTo>
                    <a:pt x="2947715" y="606848"/>
                    <a:pt x="2894193" y="612271"/>
                    <a:pt x="2837328" y="631996"/>
                  </a:cubicBezTo>
                  <a:cubicBezTo>
                    <a:pt x="2719653" y="674027"/>
                    <a:pt x="2653147" y="799499"/>
                    <a:pt x="2624391" y="879131"/>
                  </a:cubicBezTo>
                  <a:cubicBezTo>
                    <a:pt x="2617849" y="895398"/>
                    <a:pt x="2612324" y="913252"/>
                    <a:pt x="2607611" y="931492"/>
                  </a:cubicBezTo>
                  <a:lnTo>
                    <a:pt x="2599328" y="969512"/>
                  </a:lnTo>
                  <a:lnTo>
                    <a:pt x="2638865" y="1098744"/>
                  </a:lnTo>
                  <a:lnTo>
                    <a:pt x="2644692" y="1110808"/>
                  </a:lnTo>
                  <a:lnTo>
                    <a:pt x="2644826" y="1111315"/>
                  </a:lnTo>
                  <a:lnTo>
                    <a:pt x="2656597" y="1097031"/>
                  </a:lnTo>
                  <a:cubicBezTo>
                    <a:pt x="2788344" y="966571"/>
                    <a:pt x="2987787" y="928723"/>
                    <a:pt x="3157800" y="1002976"/>
                  </a:cubicBezTo>
                  <a:lnTo>
                    <a:pt x="3180349" y="1015320"/>
                  </a:lnTo>
                  <a:lnTo>
                    <a:pt x="3230281" y="1018537"/>
                  </a:lnTo>
                  <a:cubicBezTo>
                    <a:pt x="3361099" y="1035647"/>
                    <a:pt x="3459505" y="1109632"/>
                    <a:pt x="3459505" y="1198307"/>
                  </a:cubicBezTo>
                  <a:cubicBezTo>
                    <a:pt x="3459505" y="1223643"/>
                    <a:pt x="3451471" y="1247779"/>
                    <a:pt x="3436944" y="1269733"/>
                  </a:cubicBezTo>
                  <a:lnTo>
                    <a:pt x="3410520" y="1294785"/>
                  </a:lnTo>
                  <a:lnTo>
                    <a:pt x="3421350" y="1331070"/>
                  </a:lnTo>
                  <a:cubicBezTo>
                    <a:pt x="3443847" y="1445280"/>
                    <a:pt x="3422805" y="1568225"/>
                    <a:pt x="3352891" y="1672833"/>
                  </a:cubicBezTo>
                  <a:cubicBezTo>
                    <a:pt x="3300456" y="1751290"/>
                    <a:pt x="3227978" y="1808292"/>
                    <a:pt x="3146867" y="1841550"/>
                  </a:cubicBezTo>
                  <a:lnTo>
                    <a:pt x="3093948" y="1857545"/>
                  </a:lnTo>
                  <a:lnTo>
                    <a:pt x="3092042" y="1864248"/>
                  </a:lnTo>
                  <a:cubicBezTo>
                    <a:pt x="3047647" y="1964816"/>
                    <a:pt x="2898603" y="1996435"/>
                    <a:pt x="2759141" y="1934871"/>
                  </a:cubicBezTo>
                  <a:cubicBezTo>
                    <a:pt x="2698127" y="1907936"/>
                    <a:pt x="2649055" y="1867629"/>
                    <a:pt x="2616872" y="1822383"/>
                  </a:cubicBezTo>
                  <a:lnTo>
                    <a:pt x="2604494" y="1797436"/>
                  </a:lnTo>
                  <a:lnTo>
                    <a:pt x="2604330" y="1797419"/>
                  </a:lnTo>
                  <a:cubicBezTo>
                    <a:pt x="2536845" y="1783078"/>
                    <a:pt x="2481303" y="1734690"/>
                    <a:pt x="2455073" y="1670291"/>
                  </a:cubicBezTo>
                  <a:lnTo>
                    <a:pt x="2451972" y="1654341"/>
                  </a:lnTo>
                  <a:lnTo>
                    <a:pt x="2413104" y="2020096"/>
                  </a:lnTo>
                  <a:lnTo>
                    <a:pt x="2802647" y="2058892"/>
                  </a:lnTo>
                  <a:cubicBezTo>
                    <a:pt x="2823180" y="2060936"/>
                    <a:pt x="2838168" y="2079240"/>
                    <a:pt x="2836123" y="2099772"/>
                  </a:cubicBezTo>
                  <a:cubicBezTo>
                    <a:pt x="2834078" y="2120306"/>
                    <a:pt x="2815775" y="2135293"/>
                    <a:pt x="2795242" y="2133247"/>
                  </a:cubicBezTo>
                  <a:lnTo>
                    <a:pt x="2720420" y="2125796"/>
                  </a:lnTo>
                  <a:lnTo>
                    <a:pt x="2715482" y="2206787"/>
                  </a:lnTo>
                  <a:lnTo>
                    <a:pt x="3090458" y="2244131"/>
                  </a:lnTo>
                  <a:lnTo>
                    <a:pt x="3145387" y="2201613"/>
                  </a:lnTo>
                  <a:cubicBezTo>
                    <a:pt x="3163766" y="2183106"/>
                    <a:pt x="3179662" y="2162220"/>
                    <a:pt x="3192600" y="2139230"/>
                  </a:cubicBezTo>
                  <a:cubicBezTo>
                    <a:pt x="3244355" y="2047266"/>
                    <a:pt x="3242785" y="1932361"/>
                    <a:pt x="3188362" y="1829082"/>
                  </a:cubicBezTo>
                  <a:cubicBezTo>
                    <a:pt x="3338337" y="1913482"/>
                    <a:pt x="3401024" y="2086550"/>
                    <a:pt x="3328375" y="2215639"/>
                  </a:cubicBezTo>
                  <a:cubicBezTo>
                    <a:pt x="3292051" y="2280184"/>
                    <a:pt x="3228773" y="2321514"/>
                    <a:pt x="3155827" y="2336157"/>
                  </a:cubicBezTo>
                  <a:lnTo>
                    <a:pt x="3138949" y="2337934"/>
                  </a:lnTo>
                  <a:lnTo>
                    <a:pt x="3136946" y="2341678"/>
                  </a:lnTo>
                  <a:cubicBezTo>
                    <a:pt x="3126222" y="2350457"/>
                    <a:pt x="3112146" y="2355146"/>
                    <a:pt x="3097266" y="2353666"/>
                  </a:cubicBezTo>
                  <a:lnTo>
                    <a:pt x="143146" y="2059453"/>
                  </a:lnTo>
                  <a:lnTo>
                    <a:pt x="129838" y="2055360"/>
                  </a:lnTo>
                  <a:lnTo>
                    <a:pt x="120957" y="2053789"/>
                  </a:lnTo>
                  <a:cubicBezTo>
                    <a:pt x="80332" y="2042325"/>
                    <a:pt x="46110" y="2019123"/>
                    <a:pt x="24187" y="1984661"/>
                  </a:cubicBezTo>
                  <a:cubicBezTo>
                    <a:pt x="-34271" y="1892761"/>
                    <a:pt x="16871" y="1755582"/>
                    <a:pt x="138418" y="1678265"/>
                  </a:cubicBezTo>
                  <a:cubicBezTo>
                    <a:pt x="94133" y="1761611"/>
                    <a:pt x="92580" y="1849193"/>
                    <a:pt x="134227" y="1914662"/>
                  </a:cubicBezTo>
                  <a:lnTo>
                    <a:pt x="167929" y="1953066"/>
                  </a:lnTo>
                  <a:lnTo>
                    <a:pt x="522724" y="1988402"/>
                  </a:lnTo>
                  <a:lnTo>
                    <a:pt x="527664" y="1907412"/>
                  </a:lnTo>
                  <a:lnTo>
                    <a:pt x="524938" y="1907140"/>
                  </a:lnTo>
                  <a:lnTo>
                    <a:pt x="506005" y="1896993"/>
                  </a:lnTo>
                  <a:lnTo>
                    <a:pt x="495897" y="1894419"/>
                  </a:lnTo>
                  <a:cubicBezTo>
                    <a:pt x="460810" y="1882844"/>
                    <a:pt x="427224" y="1866372"/>
                    <a:pt x="396051" y="1845306"/>
                  </a:cubicBezTo>
                  <a:cubicBezTo>
                    <a:pt x="344513" y="1809994"/>
                    <a:pt x="304750" y="1758549"/>
                    <a:pt x="282188" y="1697996"/>
                  </a:cubicBezTo>
                  <a:cubicBezTo>
                    <a:pt x="254691" y="1626412"/>
                    <a:pt x="249458" y="1547125"/>
                    <a:pt x="267237" y="1471517"/>
                  </a:cubicBezTo>
                  <a:cubicBezTo>
                    <a:pt x="280573" y="1414812"/>
                    <a:pt x="360590" y="1296822"/>
                    <a:pt x="481872" y="1187540"/>
                  </a:cubicBezTo>
                  <a:lnTo>
                    <a:pt x="609143" y="1089036"/>
                  </a:lnTo>
                  <a:lnTo>
                    <a:pt x="625708" y="1048408"/>
                  </a:lnTo>
                  <a:cubicBezTo>
                    <a:pt x="632920" y="1028453"/>
                    <a:pt x="639076" y="1008348"/>
                    <a:pt x="643190" y="989083"/>
                  </a:cubicBezTo>
                  <a:cubicBezTo>
                    <a:pt x="666559" y="896829"/>
                    <a:pt x="682344" y="738159"/>
                    <a:pt x="592933" y="625102"/>
                  </a:cubicBezTo>
                  <a:cubicBezTo>
                    <a:pt x="549344" y="571014"/>
                    <a:pt x="499752" y="532352"/>
                    <a:pt x="431687" y="560646"/>
                  </a:cubicBezTo>
                  <a:lnTo>
                    <a:pt x="430460" y="561376"/>
                  </a:lnTo>
                  <a:cubicBezTo>
                    <a:pt x="323501" y="619120"/>
                    <a:pt x="344882" y="709472"/>
                    <a:pt x="349765" y="714325"/>
                  </a:cubicBezTo>
                  <a:cubicBezTo>
                    <a:pt x="371086" y="734890"/>
                    <a:pt x="394747" y="647229"/>
                    <a:pt x="468120" y="682826"/>
                  </a:cubicBezTo>
                  <a:cubicBezTo>
                    <a:pt x="531246" y="715544"/>
                    <a:pt x="513709" y="794131"/>
                    <a:pt x="474744" y="817308"/>
                  </a:cubicBezTo>
                  <a:cubicBezTo>
                    <a:pt x="426199" y="846184"/>
                    <a:pt x="360349" y="829938"/>
                    <a:pt x="317674" y="763224"/>
                  </a:cubicBezTo>
                  <a:cubicBezTo>
                    <a:pt x="300838" y="736222"/>
                    <a:pt x="269517" y="640150"/>
                    <a:pt x="387154" y="548567"/>
                  </a:cubicBezTo>
                  <a:lnTo>
                    <a:pt x="387973" y="548080"/>
                  </a:lnTo>
                  <a:cubicBezTo>
                    <a:pt x="428842" y="519275"/>
                    <a:pt x="476605" y="501802"/>
                    <a:pt x="526414" y="497432"/>
                  </a:cubicBezTo>
                  <a:cubicBezTo>
                    <a:pt x="567777" y="494062"/>
                    <a:pt x="609174" y="503536"/>
                    <a:pt x="644953" y="524562"/>
                  </a:cubicBezTo>
                  <a:cubicBezTo>
                    <a:pt x="687692" y="549083"/>
                    <a:pt x="721556" y="586517"/>
                    <a:pt x="741689" y="631488"/>
                  </a:cubicBezTo>
                  <a:cubicBezTo>
                    <a:pt x="800462" y="766329"/>
                    <a:pt x="718009" y="975582"/>
                    <a:pt x="618760" y="1139652"/>
                  </a:cubicBezTo>
                  <a:lnTo>
                    <a:pt x="589371" y="1185368"/>
                  </a:lnTo>
                  <a:lnTo>
                    <a:pt x="568862" y="1240959"/>
                  </a:lnTo>
                  <a:cubicBezTo>
                    <a:pt x="511679" y="1374051"/>
                    <a:pt x="435016" y="1451341"/>
                    <a:pt x="435565" y="1621711"/>
                  </a:cubicBezTo>
                  <a:cubicBezTo>
                    <a:pt x="436541" y="1703803"/>
                    <a:pt x="449452" y="1778245"/>
                    <a:pt x="500450" y="1822824"/>
                  </a:cubicBezTo>
                  <a:lnTo>
                    <a:pt x="524208" y="1835242"/>
                  </a:lnTo>
                  <a:lnTo>
                    <a:pt x="532343" y="1832784"/>
                  </a:lnTo>
                  <a:lnTo>
                    <a:pt x="690650" y="1848550"/>
                  </a:lnTo>
                  <a:lnTo>
                    <a:pt x="720329" y="1836592"/>
                  </a:lnTo>
                  <a:cubicBezTo>
                    <a:pt x="780771" y="1803775"/>
                    <a:pt x="803154" y="1749039"/>
                    <a:pt x="802370" y="1742320"/>
                  </a:cubicBezTo>
                  <a:cubicBezTo>
                    <a:pt x="796316" y="1696164"/>
                    <a:pt x="687991" y="1783416"/>
                    <a:pt x="634806" y="1668665"/>
                  </a:cubicBezTo>
                  <a:cubicBezTo>
                    <a:pt x="590971" y="1567323"/>
                    <a:pt x="683778" y="1485588"/>
                    <a:pt x="750722" y="1493785"/>
                  </a:cubicBezTo>
                  <a:cubicBezTo>
                    <a:pt x="834125" y="1503999"/>
                    <a:pt x="896299" y="1587302"/>
                    <a:pt x="884917" y="1711707"/>
                  </a:cubicBezTo>
                  <a:cubicBezTo>
                    <a:pt x="882360" y="1736674"/>
                    <a:pt x="868164" y="1786744"/>
                    <a:pt x="826857" y="1830867"/>
                  </a:cubicBezTo>
                  <a:lnTo>
                    <a:pt x="794544" y="1858897"/>
                  </a:lnTo>
                  <a:lnTo>
                    <a:pt x="1008054" y="1880162"/>
                  </a:lnTo>
                  <a:lnTo>
                    <a:pt x="1401386" y="1415511"/>
                  </a:lnTo>
                  <a:lnTo>
                    <a:pt x="1374447" y="1391055"/>
                  </a:lnTo>
                  <a:cubicBezTo>
                    <a:pt x="1356612" y="1371397"/>
                    <a:pt x="1340730" y="1350095"/>
                    <a:pt x="1327005" y="1327483"/>
                  </a:cubicBezTo>
                  <a:lnTo>
                    <a:pt x="1315888" y="1304471"/>
                  </a:lnTo>
                  <a:lnTo>
                    <a:pt x="1163069" y="1478701"/>
                  </a:lnTo>
                  <a:lnTo>
                    <a:pt x="1162654" y="1480863"/>
                  </a:lnTo>
                  <a:lnTo>
                    <a:pt x="1137812" y="1518130"/>
                  </a:lnTo>
                  <a:cubicBezTo>
                    <a:pt x="1106624" y="1549103"/>
                    <a:pt x="1058764" y="1560197"/>
                    <a:pt x="1015531" y="1542490"/>
                  </a:cubicBezTo>
                  <a:lnTo>
                    <a:pt x="719755" y="1421351"/>
                  </a:lnTo>
                  <a:cubicBezTo>
                    <a:pt x="676522" y="1403645"/>
                    <a:pt x="650193" y="1362166"/>
                    <a:pt x="649690" y="1318215"/>
                  </a:cubicBezTo>
                  <a:lnTo>
                    <a:pt x="658127" y="1274228"/>
                  </a:lnTo>
                  <a:lnTo>
                    <a:pt x="675531" y="1245114"/>
                  </a:lnTo>
                  <a:cubicBezTo>
                    <a:pt x="696727" y="1219445"/>
                    <a:pt x="728300" y="1204541"/>
                    <a:pt x="761263" y="1204165"/>
                  </a:cubicBezTo>
                  <a:cubicBezTo>
                    <a:pt x="775914" y="1203997"/>
                    <a:pt x="790839" y="1206699"/>
                    <a:pt x="805251" y="1212601"/>
                  </a:cubicBezTo>
                  <a:lnTo>
                    <a:pt x="1019460" y="1300334"/>
                  </a:lnTo>
                  <a:lnTo>
                    <a:pt x="1195523" y="1099603"/>
                  </a:lnTo>
                  <a:cubicBezTo>
                    <a:pt x="1205792" y="1087896"/>
                    <a:pt x="1217948" y="1078823"/>
                    <a:pt x="1231135" y="1072441"/>
                  </a:cubicBezTo>
                  <a:lnTo>
                    <a:pt x="1272251" y="1061611"/>
                  </a:lnTo>
                  <a:lnTo>
                    <a:pt x="1278825" y="1014750"/>
                  </a:lnTo>
                  <a:lnTo>
                    <a:pt x="1278825" y="1014751"/>
                  </a:lnTo>
                  <a:cubicBezTo>
                    <a:pt x="1305944" y="903853"/>
                    <a:pt x="1375446" y="814448"/>
                    <a:pt x="1465893" y="759547"/>
                  </a:cubicBezTo>
                  <a:lnTo>
                    <a:pt x="1470128" y="757500"/>
                  </a:lnTo>
                  <a:lnTo>
                    <a:pt x="1176958" y="560302"/>
                  </a:lnTo>
                  <a:cubicBezTo>
                    <a:pt x="1164228" y="551738"/>
                    <a:pt x="1153835" y="541001"/>
                    <a:pt x="1145942" y="528914"/>
                  </a:cubicBezTo>
                  <a:lnTo>
                    <a:pt x="1136388" y="505368"/>
                  </a:lnTo>
                  <a:lnTo>
                    <a:pt x="1108124" y="505399"/>
                  </a:lnTo>
                  <a:cubicBezTo>
                    <a:pt x="1090556" y="501984"/>
                    <a:pt x="1073369" y="495069"/>
                    <a:pt x="1057585" y="484452"/>
                  </a:cubicBezTo>
                  <a:lnTo>
                    <a:pt x="1051243" y="480186"/>
                  </a:lnTo>
                  <a:cubicBezTo>
                    <a:pt x="988110" y="437720"/>
                    <a:pt x="971356" y="352114"/>
                    <a:pt x="1013822" y="288980"/>
                  </a:cubicBezTo>
                  <a:cubicBezTo>
                    <a:pt x="1045672" y="241630"/>
                    <a:pt x="1101788" y="220369"/>
                    <a:pt x="1154489" y="230613"/>
                  </a:cubicBezTo>
                  <a:cubicBezTo>
                    <a:pt x="1172057" y="234028"/>
                    <a:pt x="1189245" y="240942"/>
                    <a:pt x="1205027" y="251559"/>
                  </a:cubicBezTo>
                  <a:lnTo>
                    <a:pt x="1211369" y="255826"/>
                  </a:lnTo>
                  <a:cubicBezTo>
                    <a:pt x="1242936" y="277058"/>
                    <a:pt x="1262908" y="309076"/>
                    <a:pt x="1269681" y="343677"/>
                  </a:cubicBezTo>
                  <a:lnTo>
                    <a:pt x="1269700" y="362920"/>
                  </a:lnTo>
                  <a:lnTo>
                    <a:pt x="1301000" y="375893"/>
                  </a:lnTo>
                  <a:lnTo>
                    <a:pt x="1626857" y="595078"/>
                  </a:lnTo>
                  <a:lnTo>
                    <a:pt x="1652918" y="567194"/>
                  </a:lnTo>
                  <a:cubicBezTo>
                    <a:pt x="1663607" y="558891"/>
                    <a:pt x="1675729" y="552093"/>
                    <a:pt x="1689035" y="546792"/>
                  </a:cubicBezTo>
                  <a:lnTo>
                    <a:pt x="1720867" y="538373"/>
                  </a:lnTo>
                  <a:lnTo>
                    <a:pt x="1756414" y="427555"/>
                  </a:lnTo>
                  <a:lnTo>
                    <a:pt x="1761342" y="418750"/>
                  </a:lnTo>
                  <a:lnTo>
                    <a:pt x="1744723" y="398679"/>
                  </a:lnTo>
                  <a:cubicBezTo>
                    <a:pt x="1730976" y="376988"/>
                    <a:pt x="1726880" y="356978"/>
                    <a:pt x="1735693" y="343790"/>
                  </a:cubicBezTo>
                  <a:cubicBezTo>
                    <a:pt x="1744506" y="330603"/>
                    <a:pt x="1764560" y="326733"/>
                    <a:pt x="1789861" y="331139"/>
                  </a:cubicBezTo>
                  <a:lnTo>
                    <a:pt x="1811764" y="337893"/>
                  </a:lnTo>
                  <a:lnTo>
                    <a:pt x="1876340" y="262338"/>
                  </a:lnTo>
                  <a:cubicBezTo>
                    <a:pt x="1912760" y="228928"/>
                    <a:pt x="1952688" y="202426"/>
                    <a:pt x="1993942" y="183547"/>
                  </a:cubicBezTo>
                  <a:lnTo>
                    <a:pt x="1996663" y="182568"/>
                  </a:lnTo>
                  <a:lnTo>
                    <a:pt x="1941372" y="147951"/>
                  </a:lnTo>
                  <a:cubicBezTo>
                    <a:pt x="1944874" y="65856"/>
                    <a:pt x="2323315" y="3087"/>
                    <a:pt x="2512940" y="68"/>
                  </a:cubicBezTo>
                  <a:close/>
                </a:path>
              </a:pathLst>
            </a:custGeom>
            <a:solidFill>
              <a:srgbClr val="EBECED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">
  <p:cSld name="BLANK_2"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44" name="Google Shape;844;p16"/>
          <p:cNvSpPr txBox="1">
            <a:spLocks noGrp="1"/>
          </p:cNvSpPr>
          <p:nvPr>
            <p:ph type="title"/>
          </p:nvPr>
        </p:nvSpPr>
        <p:spPr>
          <a:xfrm>
            <a:off x="488700" y="637750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45" name="Google Shape;845;p16"/>
          <p:cNvSpPr txBox="1">
            <a:spLocks noGrp="1"/>
          </p:cNvSpPr>
          <p:nvPr>
            <p:ph type="subTitle" idx="1"/>
          </p:nvPr>
        </p:nvSpPr>
        <p:spPr>
          <a:xfrm>
            <a:off x="488700" y="22076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grpSp>
        <p:nvGrpSpPr>
          <p:cNvPr id="846" name="Google Shape;846;p16"/>
          <p:cNvGrpSpPr/>
          <p:nvPr/>
        </p:nvGrpSpPr>
        <p:grpSpPr>
          <a:xfrm>
            <a:off x="7190209" y="3357651"/>
            <a:ext cx="1221151" cy="1307840"/>
            <a:chOff x="417157" y="2455199"/>
            <a:chExt cx="1980459" cy="2036182"/>
          </a:xfrm>
        </p:grpSpPr>
        <p:sp>
          <p:nvSpPr>
            <p:cNvPr id="847" name="Google Shape;847;p16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6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49" name="Google Shape;849;p16"/>
          <p:cNvGrpSpPr/>
          <p:nvPr/>
        </p:nvGrpSpPr>
        <p:grpSpPr>
          <a:xfrm>
            <a:off x="8346509" y="3501236"/>
            <a:ext cx="835602" cy="1273767"/>
            <a:chOff x="7246581" y="3362517"/>
            <a:chExt cx="1448685" cy="2208717"/>
          </a:xfrm>
        </p:grpSpPr>
        <p:sp>
          <p:nvSpPr>
            <p:cNvPr id="850" name="Google Shape;850;p16"/>
            <p:cNvSpPr/>
            <p:nvPr/>
          </p:nvSpPr>
          <p:spPr>
            <a:xfrm rot="-5400000">
              <a:off x="6866565" y="3742533"/>
              <a:ext cx="2208717" cy="1448685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6"/>
            <p:cNvSpPr/>
            <p:nvPr/>
          </p:nvSpPr>
          <p:spPr>
            <a:xfrm>
              <a:off x="7246581" y="3389089"/>
              <a:ext cx="1446471" cy="2143275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52" name="Google Shape;852;p16"/>
          <p:cNvSpPr/>
          <p:nvPr/>
        </p:nvSpPr>
        <p:spPr>
          <a:xfrm>
            <a:off x="0" y="4557936"/>
            <a:ext cx="7114719" cy="494838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3" name="Google Shape;853;p16"/>
          <p:cNvSpPr/>
          <p:nvPr/>
        </p:nvSpPr>
        <p:spPr>
          <a:xfrm>
            <a:off x="0" y="4654573"/>
            <a:ext cx="9166485" cy="569365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54" name="Google Shape;854;p16"/>
          <p:cNvGrpSpPr/>
          <p:nvPr/>
        </p:nvGrpSpPr>
        <p:grpSpPr>
          <a:xfrm>
            <a:off x="229878" y="3045313"/>
            <a:ext cx="563677" cy="1637030"/>
            <a:chOff x="7694705" y="453038"/>
            <a:chExt cx="2181412" cy="6349999"/>
          </a:xfrm>
        </p:grpSpPr>
        <p:sp>
          <p:nvSpPr>
            <p:cNvPr id="855" name="Google Shape;855;p16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6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7" name="Google Shape;857;p16"/>
          <p:cNvGrpSpPr/>
          <p:nvPr/>
        </p:nvGrpSpPr>
        <p:grpSpPr>
          <a:xfrm>
            <a:off x="1184678" y="3648085"/>
            <a:ext cx="750977" cy="1101416"/>
            <a:chOff x="5078861" y="957290"/>
            <a:chExt cx="1696741" cy="2670748"/>
          </a:xfrm>
        </p:grpSpPr>
        <p:sp>
          <p:nvSpPr>
            <p:cNvPr id="858" name="Google Shape;858;p16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16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60" name="Google Shape;860;p16"/>
          <p:cNvSpPr/>
          <p:nvPr/>
        </p:nvSpPr>
        <p:spPr>
          <a:xfrm>
            <a:off x="205698" y="4645964"/>
            <a:ext cx="1771911" cy="239476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61" name="Google Shape;861;p16"/>
          <p:cNvGrpSpPr/>
          <p:nvPr/>
        </p:nvGrpSpPr>
        <p:grpSpPr>
          <a:xfrm>
            <a:off x="35389" y="4266066"/>
            <a:ext cx="411395" cy="699620"/>
            <a:chOff x="1469478" y="3567618"/>
            <a:chExt cx="1049477" cy="1789767"/>
          </a:xfrm>
        </p:grpSpPr>
        <p:sp>
          <p:nvSpPr>
            <p:cNvPr id="862" name="Google Shape;862;p16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63" name="Google Shape;863;p16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864" name="Google Shape;864;p16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5" name="Google Shape;865;p16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66" name="Google Shape;866;p16"/>
          <p:cNvGrpSpPr/>
          <p:nvPr/>
        </p:nvGrpSpPr>
        <p:grpSpPr>
          <a:xfrm>
            <a:off x="1954266" y="4148608"/>
            <a:ext cx="411395" cy="699620"/>
            <a:chOff x="1469478" y="3567618"/>
            <a:chExt cx="1049477" cy="1789767"/>
          </a:xfrm>
        </p:grpSpPr>
        <p:sp>
          <p:nvSpPr>
            <p:cNvPr id="867" name="Google Shape;867;p16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68" name="Google Shape;868;p16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869" name="Google Shape;869;p16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0" name="Google Shape;870;p16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71" name="Google Shape;871;p16"/>
          <p:cNvGrpSpPr/>
          <p:nvPr/>
        </p:nvGrpSpPr>
        <p:grpSpPr>
          <a:xfrm>
            <a:off x="813941" y="4073051"/>
            <a:ext cx="357137" cy="641990"/>
            <a:chOff x="1469478" y="3567618"/>
            <a:chExt cx="1049477" cy="1789767"/>
          </a:xfrm>
        </p:grpSpPr>
        <p:sp>
          <p:nvSpPr>
            <p:cNvPr id="872" name="Google Shape;872;p16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73" name="Google Shape;873;p16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874" name="Google Shape;874;p16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5" name="Google Shape;875;p16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"/>
          <p:cNvSpPr txBox="1">
            <a:spLocks noGrp="1"/>
          </p:cNvSpPr>
          <p:nvPr>
            <p:ph type="title"/>
          </p:nvPr>
        </p:nvSpPr>
        <p:spPr>
          <a:xfrm>
            <a:off x="367650" y="622850"/>
            <a:ext cx="4986300" cy="228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b="1"/>
            </a:lvl9pPr>
          </a:lstStyle>
          <a:p>
            <a:endParaRPr/>
          </a:p>
        </p:txBody>
      </p:sp>
      <p:sp>
        <p:nvSpPr>
          <p:cNvPr id="130" name="Google Shape;130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1" name="Google Shape;131;p3"/>
          <p:cNvSpPr/>
          <p:nvPr/>
        </p:nvSpPr>
        <p:spPr>
          <a:xfrm>
            <a:off x="0" y="4521804"/>
            <a:ext cx="7114719" cy="879712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2" name="Google Shape;132;p3"/>
          <p:cNvGrpSpPr/>
          <p:nvPr/>
        </p:nvGrpSpPr>
        <p:grpSpPr>
          <a:xfrm>
            <a:off x="6682668" y="3364700"/>
            <a:ext cx="1117573" cy="1193610"/>
            <a:chOff x="417157" y="2455199"/>
            <a:chExt cx="1980459" cy="2036182"/>
          </a:xfrm>
        </p:grpSpPr>
        <p:sp>
          <p:nvSpPr>
            <p:cNvPr id="133" name="Google Shape;133;p3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" name="Google Shape;135;p3"/>
          <p:cNvGrpSpPr/>
          <p:nvPr/>
        </p:nvGrpSpPr>
        <p:grpSpPr>
          <a:xfrm>
            <a:off x="4814061" y="3980608"/>
            <a:ext cx="325548" cy="582569"/>
            <a:chOff x="1469478" y="3567618"/>
            <a:chExt cx="1049477" cy="1789767"/>
          </a:xfrm>
        </p:grpSpPr>
        <p:sp>
          <p:nvSpPr>
            <p:cNvPr id="136" name="Google Shape;136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7" name="Google Shape;137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38" name="Google Shape;138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0" name="Google Shape;140;p3"/>
          <p:cNvGrpSpPr/>
          <p:nvPr/>
        </p:nvGrpSpPr>
        <p:grpSpPr>
          <a:xfrm>
            <a:off x="7725229" y="3487909"/>
            <a:ext cx="763892" cy="1160681"/>
            <a:chOff x="7246581" y="3362517"/>
            <a:chExt cx="1448685" cy="2208717"/>
          </a:xfrm>
        </p:grpSpPr>
        <p:sp>
          <p:nvSpPr>
            <p:cNvPr id="141" name="Google Shape;141;p3"/>
            <p:cNvSpPr/>
            <p:nvPr/>
          </p:nvSpPr>
          <p:spPr>
            <a:xfrm rot="-5400000">
              <a:off x="6866565" y="3742533"/>
              <a:ext cx="2208717" cy="1448685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7246581" y="3389089"/>
              <a:ext cx="1446471" cy="2143275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" name="Google Shape;143;p3"/>
          <p:cNvGrpSpPr/>
          <p:nvPr/>
        </p:nvGrpSpPr>
        <p:grpSpPr>
          <a:xfrm>
            <a:off x="6301510" y="4004622"/>
            <a:ext cx="538065" cy="613187"/>
            <a:chOff x="10056447" y="3381806"/>
            <a:chExt cx="1230708" cy="1406716"/>
          </a:xfrm>
        </p:grpSpPr>
        <p:sp>
          <p:nvSpPr>
            <p:cNvPr id="144" name="Google Shape;144;p3"/>
            <p:cNvSpPr/>
            <p:nvPr/>
          </p:nvSpPr>
          <p:spPr>
            <a:xfrm rot="5400000" flipH="1">
              <a:off x="9975617" y="3468037"/>
              <a:ext cx="1397769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 rot="5400000" flipH="1">
              <a:off x="9970539" y="3481897"/>
              <a:ext cx="1392533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" name="Google Shape;146;p3" descr="Copo de nieve"/>
          <p:cNvSpPr/>
          <p:nvPr/>
        </p:nvSpPr>
        <p:spPr>
          <a:xfrm>
            <a:off x="6752671" y="1873358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" descr="Copo de nieve"/>
          <p:cNvSpPr/>
          <p:nvPr/>
        </p:nvSpPr>
        <p:spPr>
          <a:xfrm>
            <a:off x="7120960" y="207545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3" descr="Copo de nieve"/>
          <p:cNvSpPr/>
          <p:nvPr/>
        </p:nvSpPr>
        <p:spPr>
          <a:xfrm>
            <a:off x="7421716" y="153396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"/>
          <p:cNvSpPr/>
          <p:nvPr/>
        </p:nvSpPr>
        <p:spPr>
          <a:xfrm>
            <a:off x="5870875" y="1437349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3"/>
          <p:cNvSpPr/>
          <p:nvPr/>
        </p:nvSpPr>
        <p:spPr>
          <a:xfrm>
            <a:off x="7261572" y="2650606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3"/>
          <p:cNvSpPr/>
          <p:nvPr/>
        </p:nvSpPr>
        <p:spPr>
          <a:xfrm>
            <a:off x="7726129" y="1836756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3"/>
          <p:cNvSpPr/>
          <p:nvPr/>
        </p:nvSpPr>
        <p:spPr>
          <a:xfrm>
            <a:off x="4948810" y="155824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3"/>
          <p:cNvSpPr/>
          <p:nvPr/>
        </p:nvSpPr>
        <p:spPr>
          <a:xfrm>
            <a:off x="6137106" y="193185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3"/>
          <p:cNvSpPr/>
          <p:nvPr/>
        </p:nvSpPr>
        <p:spPr>
          <a:xfrm>
            <a:off x="7156588" y="163272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3"/>
          <p:cNvSpPr/>
          <p:nvPr/>
        </p:nvSpPr>
        <p:spPr>
          <a:xfrm>
            <a:off x="6261826" y="231465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3"/>
          <p:cNvSpPr/>
          <p:nvPr/>
        </p:nvSpPr>
        <p:spPr>
          <a:xfrm>
            <a:off x="9122477" y="360198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"/>
          <p:cNvSpPr/>
          <p:nvPr/>
        </p:nvSpPr>
        <p:spPr>
          <a:xfrm>
            <a:off x="0" y="4542382"/>
            <a:ext cx="9166485" cy="1003846"/>
          </a:xfrm>
          <a:custGeom>
            <a:avLst/>
            <a:gdLst/>
            <a:ahLst/>
            <a:cxnLst/>
            <a:rect l="l" t="t" r="r" b="b"/>
            <a:pathLst>
              <a:path w="12181375" h="2091345" extrusionOk="0">
                <a:moveTo>
                  <a:pt x="13281" y="1398075"/>
                </a:moveTo>
                <a:cubicBezTo>
                  <a:pt x="285210" y="1161008"/>
                  <a:pt x="790222" y="716757"/>
                  <a:pt x="1632904" y="668945"/>
                </a:cubicBezTo>
                <a:cubicBezTo>
                  <a:pt x="2475586" y="621133"/>
                  <a:pt x="4464467" y="1749423"/>
                  <a:pt x="5069376" y="1111204"/>
                </a:cubicBezTo>
                <a:cubicBezTo>
                  <a:pt x="6249300" y="-133694"/>
                  <a:pt x="10998034" y="-75125"/>
                  <a:pt x="12181375" y="83251"/>
                </a:cubicBezTo>
                <a:cubicBezTo>
                  <a:pt x="12177391" y="742655"/>
                  <a:pt x="12173406" y="1402059"/>
                  <a:pt x="12169422" y="2061463"/>
                </a:cubicBezTo>
                <a:lnTo>
                  <a:pt x="1328" y="2091345"/>
                </a:lnTo>
                <a:cubicBezTo>
                  <a:pt x="-664" y="1858263"/>
                  <a:pt x="-2657" y="1625180"/>
                  <a:pt x="13281" y="1398075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3" descr="Copo de nieve"/>
          <p:cNvSpPr/>
          <p:nvPr/>
        </p:nvSpPr>
        <p:spPr>
          <a:xfrm>
            <a:off x="8595465" y="236139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3" descr="Copo de nieve"/>
          <p:cNvSpPr/>
          <p:nvPr/>
        </p:nvSpPr>
        <p:spPr>
          <a:xfrm>
            <a:off x="5873885" y="179345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0" name="Google Shape;160;p3"/>
          <p:cNvGrpSpPr/>
          <p:nvPr/>
        </p:nvGrpSpPr>
        <p:grpSpPr>
          <a:xfrm>
            <a:off x="144988" y="3115760"/>
            <a:ext cx="628683" cy="1820545"/>
            <a:chOff x="7694705" y="453038"/>
            <a:chExt cx="2181412" cy="6349999"/>
          </a:xfrm>
        </p:grpSpPr>
        <p:sp>
          <p:nvSpPr>
            <p:cNvPr id="161" name="Google Shape;161;p3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3" name="Google Shape;163;p3"/>
          <p:cNvGrpSpPr/>
          <p:nvPr/>
        </p:nvGrpSpPr>
        <p:grpSpPr>
          <a:xfrm>
            <a:off x="932544" y="3539427"/>
            <a:ext cx="838699" cy="1230681"/>
            <a:chOff x="5078861" y="957290"/>
            <a:chExt cx="1696741" cy="2670748"/>
          </a:xfrm>
        </p:grpSpPr>
        <p:sp>
          <p:nvSpPr>
            <p:cNvPr id="164" name="Google Shape;164;p3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3"/>
          <p:cNvGrpSpPr/>
          <p:nvPr/>
        </p:nvGrpSpPr>
        <p:grpSpPr>
          <a:xfrm>
            <a:off x="8396770" y="4004675"/>
            <a:ext cx="582388" cy="705968"/>
            <a:chOff x="10501228" y="2390191"/>
            <a:chExt cx="1225306" cy="1490013"/>
          </a:xfrm>
        </p:grpSpPr>
        <p:sp>
          <p:nvSpPr>
            <p:cNvPr id="167" name="Google Shape;167;p3"/>
            <p:cNvSpPr/>
            <p:nvPr/>
          </p:nvSpPr>
          <p:spPr>
            <a:xfrm rot="5400000" flipH="1">
              <a:off x="10369168" y="2522838"/>
              <a:ext cx="1489426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3"/>
            <p:cNvSpPr/>
            <p:nvPr/>
          </p:nvSpPr>
          <p:spPr>
            <a:xfrm rot="5400000" flipH="1">
              <a:off x="10371169" y="2524838"/>
              <a:ext cx="1490010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9" name="Google Shape;169;p3"/>
          <p:cNvSpPr/>
          <p:nvPr/>
        </p:nvSpPr>
        <p:spPr>
          <a:xfrm>
            <a:off x="115419" y="4714464"/>
            <a:ext cx="1859413" cy="271977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8009098" y="4455031"/>
            <a:ext cx="949963" cy="288723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1" name="Google Shape;171;p3"/>
          <p:cNvGrpSpPr/>
          <p:nvPr/>
        </p:nvGrpSpPr>
        <p:grpSpPr>
          <a:xfrm>
            <a:off x="-6" y="4421494"/>
            <a:ext cx="458832" cy="780160"/>
            <a:chOff x="1469478" y="3567618"/>
            <a:chExt cx="1049477" cy="1789767"/>
          </a:xfrm>
        </p:grpSpPr>
        <p:sp>
          <p:nvSpPr>
            <p:cNvPr id="172" name="Google Shape;172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3" name="Google Shape;173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74" name="Google Shape;174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76" name="Google Shape;176;p3"/>
          <p:cNvGrpSpPr/>
          <p:nvPr/>
        </p:nvGrpSpPr>
        <p:grpSpPr>
          <a:xfrm>
            <a:off x="1887804" y="4372732"/>
            <a:ext cx="458832" cy="780160"/>
            <a:chOff x="1469478" y="3567618"/>
            <a:chExt cx="1049477" cy="1789767"/>
          </a:xfrm>
        </p:grpSpPr>
        <p:sp>
          <p:nvSpPr>
            <p:cNvPr id="177" name="Google Shape;177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8" name="Google Shape;178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79" name="Google Shape;179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81" name="Google Shape;181;p3"/>
          <p:cNvGrpSpPr/>
          <p:nvPr/>
        </p:nvGrpSpPr>
        <p:grpSpPr>
          <a:xfrm>
            <a:off x="7774922" y="4322559"/>
            <a:ext cx="458832" cy="780160"/>
            <a:chOff x="1469478" y="3567618"/>
            <a:chExt cx="1049477" cy="1789767"/>
          </a:xfrm>
        </p:grpSpPr>
        <p:sp>
          <p:nvSpPr>
            <p:cNvPr id="182" name="Google Shape;182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83" name="Google Shape;183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84" name="Google Shape;184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5" name="Google Shape;185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86" name="Google Shape;186;p3"/>
          <p:cNvSpPr/>
          <p:nvPr/>
        </p:nvSpPr>
        <p:spPr>
          <a:xfrm>
            <a:off x="5045598" y="4292604"/>
            <a:ext cx="949963" cy="288723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" descr="Copo de nieve"/>
          <p:cNvSpPr/>
          <p:nvPr/>
        </p:nvSpPr>
        <p:spPr>
          <a:xfrm>
            <a:off x="8196213" y="1719528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7511744" y="194183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6463522" y="177078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7642028" y="216344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8352843" y="209939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8567762" y="260776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" descr="Copo de nieve"/>
          <p:cNvSpPr/>
          <p:nvPr/>
        </p:nvSpPr>
        <p:spPr>
          <a:xfrm>
            <a:off x="7480278" y="2488621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3" descr="Copo de nieve"/>
          <p:cNvSpPr/>
          <p:nvPr/>
        </p:nvSpPr>
        <p:spPr>
          <a:xfrm>
            <a:off x="6942669" y="1531054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"/>
          <p:cNvSpPr/>
          <p:nvPr/>
        </p:nvSpPr>
        <p:spPr>
          <a:xfrm>
            <a:off x="6942669" y="2344515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" descr="Copo de nieve"/>
          <p:cNvSpPr/>
          <p:nvPr/>
        </p:nvSpPr>
        <p:spPr>
          <a:xfrm>
            <a:off x="7980201" y="237728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3" descr="Copo de nieve"/>
          <p:cNvSpPr/>
          <p:nvPr/>
        </p:nvSpPr>
        <p:spPr>
          <a:xfrm>
            <a:off x="5543840" y="1471573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3" descr="Copo de nieve"/>
          <p:cNvSpPr/>
          <p:nvPr/>
        </p:nvSpPr>
        <p:spPr>
          <a:xfrm>
            <a:off x="6293402" y="1497300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3" descr="Copo de nieve"/>
          <p:cNvSpPr/>
          <p:nvPr/>
        </p:nvSpPr>
        <p:spPr>
          <a:xfrm>
            <a:off x="8924314" y="273475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3"/>
          <p:cNvSpPr/>
          <p:nvPr/>
        </p:nvSpPr>
        <p:spPr>
          <a:xfrm>
            <a:off x="8283494" y="2432020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3"/>
          <p:cNvSpPr/>
          <p:nvPr/>
        </p:nvSpPr>
        <p:spPr>
          <a:xfrm>
            <a:off x="8659186" y="283350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"/>
          <p:cNvSpPr/>
          <p:nvPr/>
        </p:nvSpPr>
        <p:spPr>
          <a:xfrm>
            <a:off x="9014342" y="314262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" descr="Copo de nieve"/>
          <p:cNvSpPr/>
          <p:nvPr/>
        </p:nvSpPr>
        <p:spPr>
          <a:xfrm>
            <a:off x="8445267" y="273184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3"/>
          <p:cNvSpPr/>
          <p:nvPr/>
        </p:nvSpPr>
        <p:spPr>
          <a:xfrm>
            <a:off x="8871803" y="2142772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3"/>
          <p:cNvSpPr/>
          <p:nvPr/>
        </p:nvSpPr>
        <p:spPr>
          <a:xfrm>
            <a:off x="8822134" y="191799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3" descr="Copo de nieve"/>
          <p:cNvSpPr/>
          <p:nvPr/>
        </p:nvSpPr>
        <p:spPr>
          <a:xfrm>
            <a:off x="8996654" y="178520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3" descr="Copo de nieve"/>
          <p:cNvSpPr/>
          <p:nvPr/>
        </p:nvSpPr>
        <p:spPr>
          <a:xfrm>
            <a:off x="8549868" y="3121964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" descr="Copo de nieve"/>
          <p:cNvSpPr/>
          <p:nvPr/>
        </p:nvSpPr>
        <p:spPr>
          <a:xfrm>
            <a:off x="8577736" y="1739088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9" name="Google Shape;209;p3"/>
          <p:cNvGrpSpPr/>
          <p:nvPr/>
        </p:nvGrpSpPr>
        <p:grpSpPr>
          <a:xfrm>
            <a:off x="5952854" y="4122637"/>
            <a:ext cx="458832" cy="780160"/>
            <a:chOff x="1469478" y="3567618"/>
            <a:chExt cx="1049477" cy="1789767"/>
          </a:xfrm>
        </p:grpSpPr>
        <p:sp>
          <p:nvSpPr>
            <p:cNvPr id="210" name="Google Shape;210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1" name="Google Shape;211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212" name="Google Shape;212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14" name="Google Shape;214;p3"/>
          <p:cNvSpPr/>
          <p:nvPr/>
        </p:nvSpPr>
        <p:spPr>
          <a:xfrm>
            <a:off x="6594623" y="2092353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3"/>
          <p:cNvSpPr/>
          <p:nvPr/>
        </p:nvSpPr>
        <p:spPr>
          <a:xfrm>
            <a:off x="7974816" y="2034840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" descr="Copo de nieve"/>
          <p:cNvSpPr/>
          <p:nvPr/>
        </p:nvSpPr>
        <p:spPr>
          <a:xfrm>
            <a:off x="5224151" y="1669450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7" name="Google Shape;217;p3"/>
          <p:cNvGrpSpPr/>
          <p:nvPr/>
        </p:nvGrpSpPr>
        <p:grpSpPr>
          <a:xfrm>
            <a:off x="649257" y="3983604"/>
            <a:ext cx="399011" cy="716086"/>
            <a:chOff x="1469478" y="3567618"/>
            <a:chExt cx="1049477" cy="1789767"/>
          </a:xfrm>
        </p:grpSpPr>
        <p:sp>
          <p:nvSpPr>
            <p:cNvPr id="218" name="Google Shape;218;p3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19" name="Google Shape;219;p3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220" name="Google Shape;220;p3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1" name="Google Shape;221;p3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22" name="Google Shape;222;p3" descr="Copo de nieve"/>
          <p:cNvSpPr/>
          <p:nvPr/>
        </p:nvSpPr>
        <p:spPr>
          <a:xfrm>
            <a:off x="6807571" y="108608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3" descr="Copo de nieve"/>
          <p:cNvSpPr/>
          <p:nvPr/>
        </p:nvSpPr>
        <p:spPr>
          <a:xfrm>
            <a:off x="7175860" y="128818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3" descr="Copo de nieve"/>
          <p:cNvSpPr/>
          <p:nvPr/>
        </p:nvSpPr>
        <p:spPr>
          <a:xfrm>
            <a:off x="7476616" y="74669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3"/>
          <p:cNvSpPr/>
          <p:nvPr/>
        </p:nvSpPr>
        <p:spPr>
          <a:xfrm>
            <a:off x="5925775" y="650074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3"/>
          <p:cNvSpPr/>
          <p:nvPr/>
        </p:nvSpPr>
        <p:spPr>
          <a:xfrm>
            <a:off x="7781029" y="1049481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3"/>
          <p:cNvSpPr/>
          <p:nvPr/>
        </p:nvSpPr>
        <p:spPr>
          <a:xfrm>
            <a:off x="5003710" y="77096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3"/>
          <p:cNvSpPr/>
          <p:nvPr/>
        </p:nvSpPr>
        <p:spPr>
          <a:xfrm>
            <a:off x="6192006" y="114457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3"/>
          <p:cNvSpPr/>
          <p:nvPr/>
        </p:nvSpPr>
        <p:spPr>
          <a:xfrm>
            <a:off x="7211488" y="84544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3" descr="Copo de nieve"/>
          <p:cNvSpPr/>
          <p:nvPr/>
        </p:nvSpPr>
        <p:spPr>
          <a:xfrm>
            <a:off x="5928785" y="100618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3" descr="Copo de nieve"/>
          <p:cNvSpPr/>
          <p:nvPr/>
        </p:nvSpPr>
        <p:spPr>
          <a:xfrm>
            <a:off x="8251113" y="93225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3"/>
          <p:cNvSpPr/>
          <p:nvPr/>
        </p:nvSpPr>
        <p:spPr>
          <a:xfrm>
            <a:off x="7566644" y="115456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6518422" y="98350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/>
          <p:nvPr/>
        </p:nvSpPr>
        <p:spPr>
          <a:xfrm>
            <a:off x="7696928" y="137616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"/>
          <p:cNvSpPr/>
          <p:nvPr/>
        </p:nvSpPr>
        <p:spPr>
          <a:xfrm>
            <a:off x="8407743" y="131212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" descr="Copo de nieve"/>
          <p:cNvSpPr/>
          <p:nvPr/>
        </p:nvSpPr>
        <p:spPr>
          <a:xfrm>
            <a:off x="6997569" y="74377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3" descr="Copo de nieve"/>
          <p:cNvSpPr/>
          <p:nvPr/>
        </p:nvSpPr>
        <p:spPr>
          <a:xfrm>
            <a:off x="5598740" y="684298"/>
            <a:ext cx="137239" cy="139255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" descr="Copo de nieve"/>
          <p:cNvSpPr/>
          <p:nvPr/>
        </p:nvSpPr>
        <p:spPr>
          <a:xfrm>
            <a:off x="6348302" y="71002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"/>
          <p:cNvSpPr/>
          <p:nvPr/>
        </p:nvSpPr>
        <p:spPr>
          <a:xfrm>
            <a:off x="8926703" y="1355497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"/>
          <p:cNvSpPr/>
          <p:nvPr/>
        </p:nvSpPr>
        <p:spPr>
          <a:xfrm>
            <a:off x="8877034" y="113071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" descr="Copo de nieve"/>
          <p:cNvSpPr/>
          <p:nvPr/>
        </p:nvSpPr>
        <p:spPr>
          <a:xfrm>
            <a:off x="9051554" y="997925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" descr="Copo de nieve"/>
          <p:cNvSpPr/>
          <p:nvPr/>
        </p:nvSpPr>
        <p:spPr>
          <a:xfrm>
            <a:off x="8632636" y="95181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"/>
          <p:cNvSpPr/>
          <p:nvPr/>
        </p:nvSpPr>
        <p:spPr>
          <a:xfrm>
            <a:off x="6649523" y="1305078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"/>
          <p:cNvSpPr/>
          <p:nvPr/>
        </p:nvSpPr>
        <p:spPr>
          <a:xfrm>
            <a:off x="8029716" y="1247565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3" descr="Copo de nieve"/>
          <p:cNvSpPr/>
          <p:nvPr/>
        </p:nvSpPr>
        <p:spPr>
          <a:xfrm>
            <a:off x="5279051" y="88217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3" descr="Copo de nieve"/>
          <p:cNvSpPr/>
          <p:nvPr/>
        </p:nvSpPr>
        <p:spPr>
          <a:xfrm>
            <a:off x="7340866" y="33884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3"/>
          <p:cNvSpPr/>
          <p:nvPr/>
        </p:nvSpPr>
        <p:spPr>
          <a:xfrm>
            <a:off x="5790025" y="242224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3"/>
          <p:cNvSpPr/>
          <p:nvPr/>
        </p:nvSpPr>
        <p:spPr>
          <a:xfrm>
            <a:off x="4867960" y="36311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"/>
          <p:cNvSpPr/>
          <p:nvPr/>
        </p:nvSpPr>
        <p:spPr>
          <a:xfrm>
            <a:off x="7075738" y="43759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" descr="Copo de nieve"/>
          <p:cNvSpPr/>
          <p:nvPr/>
        </p:nvSpPr>
        <p:spPr>
          <a:xfrm>
            <a:off x="6861819" y="33592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" descr="Copo de nieve"/>
          <p:cNvSpPr/>
          <p:nvPr/>
        </p:nvSpPr>
        <p:spPr>
          <a:xfrm>
            <a:off x="5462990" y="276448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3" descr="Copo de nieve"/>
          <p:cNvSpPr/>
          <p:nvPr/>
        </p:nvSpPr>
        <p:spPr>
          <a:xfrm>
            <a:off x="6212552" y="30217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3" descr="Copo de nieve"/>
          <p:cNvSpPr/>
          <p:nvPr/>
        </p:nvSpPr>
        <p:spPr>
          <a:xfrm>
            <a:off x="7095010" y="9305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" descr="Copo de nieve"/>
          <p:cNvSpPr/>
          <p:nvPr/>
        </p:nvSpPr>
        <p:spPr>
          <a:xfrm>
            <a:off x="7925288" y="280915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3"/>
          <p:cNvSpPr/>
          <p:nvPr/>
        </p:nvSpPr>
        <p:spPr>
          <a:xfrm>
            <a:off x="7616078" y="18104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3"/>
          <p:cNvSpPr/>
          <p:nvPr/>
        </p:nvSpPr>
        <p:spPr>
          <a:xfrm>
            <a:off x="8081918" y="66078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3"/>
          <p:cNvSpPr/>
          <p:nvPr/>
        </p:nvSpPr>
        <p:spPr>
          <a:xfrm>
            <a:off x="8600878" y="704159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3"/>
          <p:cNvSpPr/>
          <p:nvPr/>
        </p:nvSpPr>
        <p:spPr>
          <a:xfrm>
            <a:off x="8551209" y="47938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3" descr="Copo de nieve"/>
          <p:cNvSpPr/>
          <p:nvPr/>
        </p:nvSpPr>
        <p:spPr>
          <a:xfrm>
            <a:off x="8725729" y="346588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3" descr="Copo de nieve"/>
          <p:cNvSpPr/>
          <p:nvPr/>
        </p:nvSpPr>
        <p:spPr>
          <a:xfrm>
            <a:off x="8306811" y="300476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3"/>
          <p:cNvSpPr/>
          <p:nvPr/>
        </p:nvSpPr>
        <p:spPr>
          <a:xfrm>
            <a:off x="6568673" y="109953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3"/>
          <p:cNvSpPr/>
          <p:nvPr/>
        </p:nvSpPr>
        <p:spPr>
          <a:xfrm>
            <a:off x="7703891" y="596228"/>
            <a:ext cx="80700" cy="810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266" name="Google Shape;266;p4"/>
          <p:cNvSpPr txBox="1">
            <a:spLocks noGrp="1"/>
          </p:cNvSpPr>
          <p:nvPr>
            <p:ph type="body" idx="1"/>
          </p:nvPr>
        </p:nvSpPr>
        <p:spPr>
          <a:xfrm>
            <a:off x="1397375" y="1723425"/>
            <a:ext cx="6170700" cy="216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7" name="Google Shape;26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268" name="Google Shape;268;p4"/>
          <p:cNvGrpSpPr/>
          <p:nvPr/>
        </p:nvGrpSpPr>
        <p:grpSpPr>
          <a:xfrm>
            <a:off x="855672" y="3378395"/>
            <a:ext cx="804005" cy="1305635"/>
            <a:chOff x="1469478" y="3567618"/>
            <a:chExt cx="1049477" cy="1789767"/>
          </a:xfrm>
        </p:grpSpPr>
        <p:sp>
          <p:nvSpPr>
            <p:cNvPr id="269" name="Google Shape;269;p4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70" name="Google Shape;270;p4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271" name="Google Shape;271;p4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2" name="Google Shape;272;p4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73" name="Google Shape;273;p4"/>
          <p:cNvGrpSpPr/>
          <p:nvPr/>
        </p:nvGrpSpPr>
        <p:grpSpPr>
          <a:xfrm>
            <a:off x="7190209" y="3357651"/>
            <a:ext cx="1221151" cy="1307840"/>
            <a:chOff x="417157" y="2455199"/>
            <a:chExt cx="1980459" cy="2036182"/>
          </a:xfrm>
        </p:grpSpPr>
        <p:sp>
          <p:nvSpPr>
            <p:cNvPr id="274" name="Google Shape;274;p4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4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6" name="Google Shape;276;p4"/>
          <p:cNvGrpSpPr/>
          <p:nvPr/>
        </p:nvGrpSpPr>
        <p:grpSpPr>
          <a:xfrm>
            <a:off x="8346509" y="3501236"/>
            <a:ext cx="835602" cy="1273767"/>
            <a:chOff x="7246581" y="3362517"/>
            <a:chExt cx="1448685" cy="2208717"/>
          </a:xfrm>
        </p:grpSpPr>
        <p:sp>
          <p:nvSpPr>
            <p:cNvPr id="277" name="Google Shape;277;p4"/>
            <p:cNvSpPr/>
            <p:nvPr/>
          </p:nvSpPr>
          <p:spPr>
            <a:xfrm rot="-5400000">
              <a:off x="6866565" y="3742533"/>
              <a:ext cx="2208717" cy="1448685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4"/>
            <p:cNvSpPr/>
            <p:nvPr/>
          </p:nvSpPr>
          <p:spPr>
            <a:xfrm>
              <a:off x="7246581" y="3389089"/>
              <a:ext cx="1446471" cy="2143275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9" name="Google Shape;279;p4"/>
          <p:cNvGrpSpPr/>
          <p:nvPr/>
        </p:nvGrpSpPr>
        <p:grpSpPr>
          <a:xfrm>
            <a:off x="6765531" y="4075300"/>
            <a:ext cx="588032" cy="671988"/>
            <a:chOff x="10056447" y="3381806"/>
            <a:chExt cx="1230708" cy="1406716"/>
          </a:xfrm>
        </p:grpSpPr>
        <p:sp>
          <p:nvSpPr>
            <p:cNvPr id="280" name="Google Shape;280;p4"/>
            <p:cNvSpPr/>
            <p:nvPr/>
          </p:nvSpPr>
          <p:spPr>
            <a:xfrm rot="5400000" flipH="1">
              <a:off x="9975617" y="3468037"/>
              <a:ext cx="1397769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4"/>
            <p:cNvSpPr/>
            <p:nvPr/>
          </p:nvSpPr>
          <p:spPr>
            <a:xfrm rot="5400000" flipH="1">
              <a:off x="9970539" y="3481897"/>
              <a:ext cx="1392533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2" name="Google Shape;282;p4"/>
          <p:cNvSpPr/>
          <p:nvPr/>
        </p:nvSpPr>
        <p:spPr>
          <a:xfrm>
            <a:off x="0" y="4557936"/>
            <a:ext cx="7114719" cy="494838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4"/>
          <p:cNvSpPr/>
          <p:nvPr/>
        </p:nvSpPr>
        <p:spPr>
          <a:xfrm>
            <a:off x="0" y="4654573"/>
            <a:ext cx="9166485" cy="569365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4" name="Google Shape;284;p4"/>
          <p:cNvGrpSpPr/>
          <p:nvPr/>
        </p:nvGrpSpPr>
        <p:grpSpPr>
          <a:xfrm>
            <a:off x="93223" y="3553743"/>
            <a:ext cx="694544" cy="1103392"/>
            <a:chOff x="1469478" y="3567618"/>
            <a:chExt cx="1049477" cy="1789767"/>
          </a:xfrm>
        </p:grpSpPr>
        <p:sp>
          <p:nvSpPr>
            <p:cNvPr id="285" name="Google Shape;285;p4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6" name="Google Shape;286;p4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287" name="Google Shape;287;p4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4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89" name="Google Shape;289;p4"/>
          <p:cNvSpPr/>
          <p:nvPr/>
        </p:nvSpPr>
        <p:spPr>
          <a:xfrm>
            <a:off x="5412138" y="4524272"/>
            <a:ext cx="1084075" cy="257971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4" descr="Copo de nieve"/>
          <p:cNvSpPr/>
          <p:nvPr/>
        </p:nvSpPr>
        <p:spPr>
          <a:xfrm>
            <a:off x="7052460" y="106598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4" descr="Copo de nieve"/>
          <p:cNvSpPr/>
          <p:nvPr/>
        </p:nvSpPr>
        <p:spPr>
          <a:xfrm>
            <a:off x="7120305" y="176465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4" descr="Copo de nieve"/>
          <p:cNvSpPr/>
          <p:nvPr/>
        </p:nvSpPr>
        <p:spPr>
          <a:xfrm>
            <a:off x="7444118" y="103554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4"/>
          <p:cNvSpPr/>
          <p:nvPr/>
        </p:nvSpPr>
        <p:spPr>
          <a:xfrm>
            <a:off x="6170745" y="63114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4"/>
          <p:cNvSpPr/>
          <p:nvPr/>
        </p:nvSpPr>
        <p:spPr>
          <a:xfrm>
            <a:off x="7080683" y="425586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4"/>
          <p:cNvSpPr/>
          <p:nvPr/>
        </p:nvSpPr>
        <p:spPr>
          <a:xfrm>
            <a:off x="7260904" y="233825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p4"/>
          <p:cNvSpPr/>
          <p:nvPr/>
        </p:nvSpPr>
        <p:spPr>
          <a:xfrm>
            <a:off x="7748503" y="133752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4"/>
          <p:cNvSpPr/>
          <p:nvPr/>
        </p:nvSpPr>
        <p:spPr>
          <a:xfrm>
            <a:off x="6436952" y="112432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4"/>
          <p:cNvSpPr/>
          <p:nvPr/>
        </p:nvSpPr>
        <p:spPr>
          <a:xfrm>
            <a:off x="7155930" y="132310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4"/>
          <p:cNvSpPr/>
          <p:nvPr/>
        </p:nvSpPr>
        <p:spPr>
          <a:xfrm>
            <a:off x="6561660" y="150608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4"/>
          <p:cNvSpPr/>
          <p:nvPr/>
        </p:nvSpPr>
        <p:spPr>
          <a:xfrm>
            <a:off x="6880870" y="21445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4"/>
          <p:cNvSpPr/>
          <p:nvPr/>
        </p:nvSpPr>
        <p:spPr>
          <a:xfrm>
            <a:off x="7568209" y="266408"/>
            <a:ext cx="732900" cy="7326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4" descr="Copo de nieve"/>
          <p:cNvSpPr/>
          <p:nvPr/>
        </p:nvSpPr>
        <p:spPr>
          <a:xfrm>
            <a:off x="8626398" y="477192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4" descr="Copo de nieve"/>
          <p:cNvSpPr/>
          <p:nvPr/>
        </p:nvSpPr>
        <p:spPr>
          <a:xfrm>
            <a:off x="8617758" y="1860747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4" descr="Copo de nieve"/>
          <p:cNvSpPr/>
          <p:nvPr/>
        </p:nvSpPr>
        <p:spPr>
          <a:xfrm>
            <a:off x="6173755" y="98630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4" descr="Copo de nieve"/>
          <p:cNvSpPr/>
          <p:nvPr/>
        </p:nvSpPr>
        <p:spPr>
          <a:xfrm>
            <a:off x="8218544" y="12206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4"/>
          <p:cNvSpPr/>
          <p:nvPr/>
        </p:nvSpPr>
        <p:spPr>
          <a:xfrm>
            <a:off x="7534138" y="144231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4"/>
          <p:cNvSpPr/>
          <p:nvPr/>
        </p:nvSpPr>
        <p:spPr>
          <a:xfrm>
            <a:off x="6918688" y="57776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4"/>
          <p:cNvSpPr/>
          <p:nvPr/>
        </p:nvSpPr>
        <p:spPr>
          <a:xfrm>
            <a:off x="6763338" y="96368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4"/>
          <p:cNvSpPr/>
          <p:nvPr/>
        </p:nvSpPr>
        <p:spPr>
          <a:xfrm>
            <a:off x="7664409" y="166333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4"/>
          <p:cNvSpPr/>
          <p:nvPr/>
        </p:nvSpPr>
        <p:spPr>
          <a:xfrm>
            <a:off x="8375159" y="159945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4"/>
          <p:cNvSpPr/>
          <p:nvPr/>
        </p:nvSpPr>
        <p:spPr>
          <a:xfrm>
            <a:off x="8590059" y="210645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4" descr="Copo de nieve"/>
          <p:cNvSpPr/>
          <p:nvPr/>
        </p:nvSpPr>
        <p:spPr>
          <a:xfrm>
            <a:off x="7502674" y="198763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4" descr="Copo de nieve"/>
          <p:cNvSpPr/>
          <p:nvPr/>
        </p:nvSpPr>
        <p:spPr>
          <a:xfrm>
            <a:off x="7242441" y="72460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4"/>
          <p:cNvSpPr/>
          <p:nvPr/>
        </p:nvSpPr>
        <p:spPr>
          <a:xfrm>
            <a:off x="7242441" y="15358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4" descr="Copo de nieve"/>
          <p:cNvSpPr/>
          <p:nvPr/>
        </p:nvSpPr>
        <p:spPr>
          <a:xfrm>
            <a:off x="8002552" y="187659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4" descr="Copo de nieve"/>
          <p:cNvSpPr/>
          <p:nvPr/>
        </p:nvSpPr>
        <p:spPr>
          <a:xfrm>
            <a:off x="6593233" y="69093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4" descr="Copo de nieve"/>
          <p:cNvSpPr/>
          <p:nvPr/>
        </p:nvSpPr>
        <p:spPr>
          <a:xfrm>
            <a:off x="8934153" y="20609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4"/>
          <p:cNvSpPr/>
          <p:nvPr/>
        </p:nvSpPr>
        <p:spPr>
          <a:xfrm>
            <a:off x="8305817" y="193118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4"/>
          <p:cNvSpPr/>
          <p:nvPr/>
        </p:nvSpPr>
        <p:spPr>
          <a:xfrm>
            <a:off x="8681475" y="233159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4"/>
          <p:cNvSpPr/>
          <p:nvPr/>
        </p:nvSpPr>
        <p:spPr>
          <a:xfrm>
            <a:off x="9036597" y="263987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4" descr="Copo de nieve"/>
          <p:cNvSpPr/>
          <p:nvPr/>
        </p:nvSpPr>
        <p:spPr>
          <a:xfrm>
            <a:off x="8467574" y="223019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4"/>
          <p:cNvSpPr/>
          <p:nvPr/>
        </p:nvSpPr>
        <p:spPr>
          <a:xfrm>
            <a:off x="8894071" y="1642715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4"/>
          <p:cNvSpPr/>
          <p:nvPr/>
        </p:nvSpPr>
        <p:spPr>
          <a:xfrm>
            <a:off x="8925022" y="11934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4" descr="Copo de nieve"/>
          <p:cNvSpPr/>
          <p:nvPr/>
        </p:nvSpPr>
        <p:spPr>
          <a:xfrm>
            <a:off x="8644291" y="135324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4" descr="Copo de nieve"/>
          <p:cNvSpPr/>
          <p:nvPr/>
        </p:nvSpPr>
        <p:spPr>
          <a:xfrm>
            <a:off x="8572166" y="2619268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4" descr="Copo de nieve"/>
          <p:cNvSpPr/>
          <p:nvPr/>
        </p:nvSpPr>
        <p:spPr>
          <a:xfrm>
            <a:off x="8550465" y="88888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4"/>
          <p:cNvSpPr/>
          <p:nvPr/>
        </p:nvSpPr>
        <p:spPr>
          <a:xfrm>
            <a:off x="7310231" y="18539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4"/>
          <p:cNvSpPr/>
          <p:nvPr/>
        </p:nvSpPr>
        <p:spPr>
          <a:xfrm>
            <a:off x="6696007" y="53571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4" descr="Copo de nieve"/>
          <p:cNvSpPr/>
          <p:nvPr/>
        </p:nvSpPr>
        <p:spPr>
          <a:xfrm>
            <a:off x="6534544" y="21844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4"/>
          <p:cNvSpPr/>
          <p:nvPr/>
        </p:nvSpPr>
        <p:spPr>
          <a:xfrm>
            <a:off x="6255837" y="45008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4"/>
          <p:cNvSpPr/>
          <p:nvPr/>
        </p:nvSpPr>
        <p:spPr>
          <a:xfrm>
            <a:off x="6894428" y="128438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4"/>
          <p:cNvSpPr/>
          <p:nvPr/>
        </p:nvSpPr>
        <p:spPr>
          <a:xfrm>
            <a:off x="7997167" y="153507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3" name="Google Shape;333;p4"/>
          <p:cNvGrpSpPr/>
          <p:nvPr/>
        </p:nvGrpSpPr>
        <p:grpSpPr>
          <a:xfrm>
            <a:off x="6472467" y="4127019"/>
            <a:ext cx="501440" cy="854972"/>
            <a:chOff x="1469478" y="3567618"/>
            <a:chExt cx="1049477" cy="1789767"/>
          </a:xfrm>
        </p:grpSpPr>
        <p:sp>
          <p:nvSpPr>
            <p:cNvPr id="334" name="Google Shape;334;p4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35" name="Google Shape;335;p4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336" name="Google Shape;336;p4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7" name="Google Shape;337;p4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38" name="Google Shape;338;p4"/>
          <p:cNvGrpSpPr/>
          <p:nvPr/>
        </p:nvGrpSpPr>
        <p:grpSpPr>
          <a:xfrm>
            <a:off x="505822" y="3891975"/>
            <a:ext cx="633570" cy="851034"/>
            <a:chOff x="1469478" y="3567618"/>
            <a:chExt cx="1049477" cy="1789767"/>
          </a:xfrm>
        </p:grpSpPr>
        <p:sp>
          <p:nvSpPr>
            <p:cNvPr id="339" name="Google Shape;339;p4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40" name="Google Shape;340;p4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341" name="Google Shape;341;p4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2" name="Google Shape;342;p4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"/>
          <p:cNvSpPr txBox="1">
            <a:spLocks noGrp="1"/>
          </p:cNvSpPr>
          <p:nvPr>
            <p:ph type="body" idx="1"/>
          </p:nvPr>
        </p:nvSpPr>
        <p:spPr>
          <a:xfrm>
            <a:off x="394225" y="2224417"/>
            <a:ext cx="3999900" cy="25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346" name="Google Shape;346;p5" descr="Copo de nieve"/>
          <p:cNvSpPr/>
          <p:nvPr/>
        </p:nvSpPr>
        <p:spPr>
          <a:xfrm>
            <a:off x="6752671" y="153184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5" descr="Copo de nieve"/>
          <p:cNvSpPr/>
          <p:nvPr/>
        </p:nvSpPr>
        <p:spPr>
          <a:xfrm>
            <a:off x="7120960" y="173379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5" descr="Copo de nieve"/>
          <p:cNvSpPr/>
          <p:nvPr/>
        </p:nvSpPr>
        <p:spPr>
          <a:xfrm>
            <a:off x="7421716" y="119271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5"/>
          <p:cNvSpPr/>
          <p:nvPr/>
        </p:nvSpPr>
        <p:spPr>
          <a:xfrm>
            <a:off x="5870875" y="10961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5"/>
          <p:cNvSpPr/>
          <p:nvPr/>
        </p:nvSpPr>
        <p:spPr>
          <a:xfrm>
            <a:off x="6780896" y="89021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5"/>
          <p:cNvSpPr/>
          <p:nvPr/>
        </p:nvSpPr>
        <p:spPr>
          <a:xfrm>
            <a:off x="7261572" y="2308497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5"/>
          <p:cNvSpPr/>
          <p:nvPr/>
        </p:nvSpPr>
        <p:spPr>
          <a:xfrm>
            <a:off x="7726129" y="14952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5"/>
          <p:cNvSpPr/>
          <p:nvPr/>
        </p:nvSpPr>
        <p:spPr>
          <a:xfrm>
            <a:off x="5425692" y="47807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5"/>
          <p:cNvSpPr/>
          <p:nvPr/>
        </p:nvSpPr>
        <p:spPr>
          <a:xfrm>
            <a:off x="4948810" y="121696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5"/>
          <p:cNvSpPr/>
          <p:nvPr/>
        </p:nvSpPr>
        <p:spPr>
          <a:xfrm>
            <a:off x="6137106" y="159029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5"/>
          <p:cNvSpPr/>
          <p:nvPr/>
        </p:nvSpPr>
        <p:spPr>
          <a:xfrm>
            <a:off x="7156588" y="129139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5"/>
          <p:cNvSpPr/>
          <p:nvPr/>
        </p:nvSpPr>
        <p:spPr>
          <a:xfrm>
            <a:off x="6261826" y="197280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5"/>
          <p:cNvSpPr/>
          <p:nvPr/>
        </p:nvSpPr>
        <p:spPr>
          <a:xfrm>
            <a:off x="5274030" y="970158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5"/>
          <p:cNvSpPr/>
          <p:nvPr/>
        </p:nvSpPr>
        <p:spPr>
          <a:xfrm>
            <a:off x="7568905" y="232650"/>
            <a:ext cx="732900" cy="7341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5" descr="Copo de nieve"/>
          <p:cNvSpPr/>
          <p:nvPr/>
        </p:nvSpPr>
        <p:spPr>
          <a:xfrm>
            <a:off x="8922625" y="89797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5" descr="Copo de nieve"/>
          <p:cNvSpPr/>
          <p:nvPr/>
        </p:nvSpPr>
        <p:spPr>
          <a:xfrm>
            <a:off x="8595465" y="2019506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5" descr="Copo de nieve"/>
          <p:cNvSpPr/>
          <p:nvPr/>
        </p:nvSpPr>
        <p:spPr>
          <a:xfrm>
            <a:off x="5873885" y="1452008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3" name="Google Shape;363;p5"/>
          <p:cNvGrpSpPr/>
          <p:nvPr/>
        </p:nvGrpSpPr>
        <p:grpSpPr>
          <a:xfrm>
            <a:off x="3234342" y="68733"/>
            <a:ext cx="3817827" cy="1218801"/>
            <a:chOff x="3598622" y="83349"/>
            <a:chExt cx="5068136" cy="1615162"/>
          </a:xfrm>
        </p:grpSpPr>
        <p:sp>
          <p:nvSpPr>
            <p:cNvPr id="364" name="Google Shape;364;p5"/>
            <p:cNvSpPr/>
            <p:nvPr/>
          </p:nvSpPr>
          <p:spPr>
            <a:xfrm rot="10800000" flipH="1">
              <a:off x="5938708" y="225314"/>
              <a:ext cx="1933174" cy="94638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5"/>
            <p:cNvSpPr/>
            <p:nvPr/>
          </p:nvSpPr>
          <p:spPr>
            <a:xfrm rot="10800000" flipH="1">
              <a:off x="6106466" y="452749"/>
              <a:ext cx="1688468" cy="443644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5"/>
            <p:cNvSpPr/>
            <p:nvPr/>
          </p:nvSpPr>
          <p:spPr>
            <a:xfrm rot="10800000" flipH="1">
              <a:off x="4271987" y="392417"/>
              <a:ext cx="3523760" cy="594152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5"/>
            <p:cNvSpPr/>
            <p:nvPr/>
          </p:nvSpPr>
          <p:spPr>
            <a:xfrm rot="10465470" flipH="1">
              <a:off x="4381732" y="522604"/>
              <a:ext cx="3442163" cy="49883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68" name="Google Shape;368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4104980" y="149874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369" name="Google Shape;369;p5"/>
            <p:cNvSpPr/>
            <p:nvPr/>
          </p:nvSpPr>
          <p:spPr>
            <a:xfrm>
              <a:off x="5618290" y="731439"/>
              <a:ext cx="72000" cy="720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70" name="Google Shape;370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1022764">
              <a:off x="3730961" y="455080"/>
              <a:ext cx="871978" cy="1033581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371" name="Google Shape;371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748243" y="337542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372" name="Google Shape;372;p5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347918" y="598405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373" name="Google Shape;373;p5"/>
            <p:cNvSpPr/>
            <p:nvPr/>
          </p:nvSpPr>
          <p:spPr>
            <a:xfrm>
              <a:off x="7343498" y="515931"/>
              <a:ext cx="1323261" cy="935690"/>
            </a:xfrm>
            <a:custGeom>
              <a:avLst/>
              <a:gdLst/>
              <a:ahLst/>
              <a:cxnLst/>
              <a:rect l="l" t="t" r="r" b="b"/>
              <a:pathLst>
                <a:path w="3459505" h="2353936" extrusionOk="0">
                  <a:moveTo>
                    <a:pt x="1438565" y="1920490"/>
                  </a:moveTo>
                  <a:lnTo>
                    <a:pt x="1438298" y="1923011"/>
                  </a:lnTo>
                  <a:lnTo>
                    <a:pt x="1441090" y="1923289"/>
                  </a:lnTo>
                  <a:close/>
                  <a:moveTo>
                    <a:pt x="645867" y="1919185"/>
                  </a:moveTo>
                  <a:lnTo>
                    <a:pt x="640928" y="2000175"/>
                  </a:lnTo>
                  <a:lnTo>
                    <a:pt x="2597279" y="2195014"/>
                  </a:lnTo>
                  <a:lnTo>
                    <a:pt x="2602217" y="2114024"/>
                  </a:lnTo>
                  <a:lnTo>
                    <a:pt x="1091017" y="1963518"/>
                  </a:lnTo>
                  <a:lnTo>
                    <a:pt x="1088442" y="1966560"/>
                  </a:lnTo>
                  <a:lnTo>
                    <a:pt x="1084026" y="1962822"/>
                  </a:lnTo>
                  <a:close/>
                  <a:moveTo>
                    <a:pt x="2329422" y="1764080"/>
                  </a:moveTo>
                  <a:lnTo>
                    <a:pt x="2082050" y="1987124"/>
                  </a:lnTo>
                  <a:lnTo>
                    <a:pt x="2303375" y="2009167"/>
                  </a:lnTo>
                  <a:close/>
                  <a:moveTo>
                    <a:pt x="1749584" y="1723582"/>
                  </a:moveTo>
                  <a:lnTo>
                    <a:pt x="1519442" y="1931093"/>
                  </a:lnTo>
                  <a:lnTo>
                    <a:pt x="1725353" y="1951599"/>
                  </a:lnTo>
                  <a:close/>
                  <a:moveTo>
                    <a:pt x="1359031" y="1646910"/>
                  </a:moveTo>
                  <a:lnTo>
                    <a:pt x="1149642" y="1894263"/>
                  </a:lnTo>
                  <a:lnTo>
                    <a:pt x="1330827" y="1912308"/>
                  </a:lnTo>
                  <a:close/>
                  <a:moveTo>
                    <a:pt x="1896241" y="1591347"/>
                  </a:moveTo>
                  <a:lnTo>
                    <a:pt x="1889395" y="1597519"/>
                  </a:lnTo>
                  <a:lnTo>
                    <a:pt x="1850444" y="1964059"/>
                  </a:lnTo>
                  <a:lnTo>
                    <a:pt x="1965637" y="1975531"/>
                  </a:lnTo>
                  <a:lnTo>
                    <a:pt x="1951285" y="1959613"/>
                  </a:lnTo>
                  <a:lnTo>
                    <a:pt x="2278152" y="1664888"/>
                  </a:lnTo>
                  <a:lnTo>
                    <a:pt x="2241497" y="1667131"/>
                  </a:lnTo>
                  <a:cubicBezTo>
                    <a:pt x="2214046" y="1666089"/>
                    <a:pt x="2186292" y="1662279"/>
                    <a:pt x="2158567" y="1655498"/>
                  </a:cubicBezTo>
                  <a:close/>
                  <a:moveTo>
                    <a:pt x="1491378" y="1479457"/>
                  </a:moveTo>
                  <a:lnTo>
                    <a:pt x="1496855" y="1484095"/>
                  </a:lnTo>
                  <a:lnTo>
                    <a:pt x="1483230" y="1500192"/>
                  </a:lnTo>
                  <a:lnTo>
                    <a:pt x="1446642" y="1844490"/>
                  </a:lnTo>
                  <a:lnTo>
                    <a:pt x="1763418" y="1558864"/>
                  </a:lnTo>
                  <a:lnTo>
                    <a:pt x="1582209" y="1514550"/>
                  </a:lnTo>
                  <a:cubicBezTo>
                    <a:pt x="1554484" y="1507771"/>
                    <a:pt x="1528103" y="1498342"/>
                    <a:pt x="1503268" y="1486599"/>
                  </a:cubicBezTo>
                  <a:close/>
                  <a:moveTo>
                    <a:pt x="2512940" y="68"/>
                  </a:moveTo>
                  <a:cubicBezTo>
                    <a:pt x="2655156" y="-2196"/>
                    <a:pt x="2887566" y="52496"/>
                    <a:pt x="3006097" y="94561"/>
                  </a:cubicBezTo>
                  <a:lnTo>
                    <a:pt x="3011268" y="96644"/>
                  </a:lnTo>
                  <a:lnTo>
                    <a:pt x="3033773" y="74401"/>
                  </a:lnTo>
                  <a:cubicBezTo>
                    <a:pt x="3068702" y="51590"/>
                    <a:pt x="3115316" y="50455"/>
                    <a:pt x="3152109" y="75204"/>
                  </a:cubicBezTo>
                  <a:cubicBezTo>
                    <a:pt x="3201167" y="108201"/>
                    <a:pt x="3214185" y="174718"/>
                    <a:pt x="3181185" y="223774"/>
                  </a:cubicBezTo>
                  <a:cubicBezTo>
                    <a:pt x="3174860" y="233181"/>
                    <a:pt x="3168531" y="242586"/>
                    <a:pt x="3162205" y="251992"/>
                  </a:cubicBezTo>
                  <a:cubicBezTo>
                    <a:pt x="3137456" y="288785"/>
                    <a:pt x="3093853" y="305306"/>
                    <a:pt x="3052903" y="297346"/>
                  </a:cubicBezTo>
                  <a:lnTo>
                    <a:pt x="3013635" y="281070"/>
                  </a:lnTo>
                  <a:lnTo>
                    <a:pt x="2983755" y="250833"/>
                  </a:lnTo>
                  <a:lnTo>
                    <a:pt x="2975833" y="231305"/>
                  </a:lnTo>
                  <a:lnTo>
                    <a:pt x="2948220" y="241101"/>
                  </a:lnTo>
                  <a:cubicBezTo>
                    <a:pt x="2847024" y="264438"/>
                    <a:pt x="2717646" y="244038"/>
                    <a:pt x="2656479" y="281830"/>
                  </a:cubicBezTo>
                  <a:cubicBezTo>
                    <a:pt x="2558616" y="342297"/>
                    <a:pt x="2552091" y="397559"/>
                    <a:pt x="2491922" y="492639"/>
                  </a:cubicBezTo>
                  <a:lnTo>
                    <a:pt x="2481686" y="486229"/>
                  </a:lnTo>
                  <a:lnTo>
                    <a:pt x="2489139" y="529120"/>
                  </a:lnTo>
                  <a:cubicBezTo>
                    <a:pt x="2488592" y="563189"/>
                    <a:pt x="2482197" y="600097"/>
                    <a:pt x="2469989" y="637824"/>
                  </a:cubicBezTo>
                  <a:lnTo>
                    <a:pt x="2463828" y="650779"/>
                  </a:lnTo>
                  <a:lnTo>
                    <a:pt x="2481291" y="676171"/>
                  </a:lnTo>
                  <a:cubicBezTo>
                    <a:pt x="2488151" y="692072"/>
                    <a:pt x="2491944" y="709554"/>
                    <a:pt x="2491944" y="727905"/>
                  </a:cubicBezTo>
                  <a:cubicBezTo>
                    <a:pt x="2491944" y="782957"/>
                    <a:pt x="2457803" y="830191"/>
                    <a:pt x="2409147" y="850368"/>
                  </a:cubicBezTo>
                  <a:lnTo>
                    <a:pt x="2371721" y="857775"/>
                  </a:lnTo>
                  <a:lnTo>
                    <a:pt x="2415011" y="871898"/>
                  </a:lnTo>
                  <a:cubicBezTo>
                    <a:pt x="2472600" y="895668"/>
                    <a:pt x="2522617" y="931577"/>
                    <a:pt x="2562746" y="975808"/>
                  </a:cubicBezTo>
                  <a:lnTo>
                    <a:pt x="2569880" y="985367"/>
                  </a:lnTo>
                  <a:lnTo>
                    <a:pt x="2582809" y="873551"/>
                  </a:lnTo>
                  <a:cubicBezTo>
                    <a:pt x="2604964" y="744247"/>
                    <a:pt x="2650137" y="621230"/>
                    <a:pt x="2730331" y="566738"/>
                  </a:cubicBezTo>
                  <a:cubicBezTo>
                    <a:pt x="2766361" y="542757"/>
                    <a:pt x="2808300" y="530845"/>
                    <a:pt x="2850126" y="532717"/>
                  </a:cubicBezTo>
                  <a:cubicBezTo>
                    <a:pt x="2867757" y="533315"/>
                    <a:pt x="2884954" y="536723"/>
                    <a:pt x="2901151" y="542727"/>
                  </a:cubicBezTo>
                  <a:cubicBezTo>
                    <a:pt x="2917345" y="548731"/>
                    <a:pt x="2932538" y="557333"/>
                    <a:pt x="2946157" y="568320"/>
                  </a:cubicBezTo>
                  <a:cubicBezTo>
                    <a:pt x="2978805" y="595012"/>
                    <a:pt x="3003619" y="630491"/>
                    <a:pt x="3018085" y="671153"/>
                  </a:cubicBezTo>
                  <a:lnTo>
                    <a:pt x="3018417" y="671902"/>
                  </a:lnTo>
                  <a:cubicBezTo>
                    <a:pt x="3055816" y="795398"/>
                    <a:pt x="2987003" y="852132"/>
                    <a:pt x="2962054" y="864297"/>
                  </a:cubicBezTo>
                  <a:cubicBezTo>
                    <a:pt x="2899658" y="893845"/>
                    <a:pt x="2845737" y="874940"/>
                    <a:pt x="2825946" y="830612"/>
                  </a:cubicBezTo>
                  <a:cubicBezTo>
                    <a:pt x="2810062" y="795031"/>
                    <a:pt x="2836213" y="728311"/>
                    <a:pt x="2896279" y="733680"/>
                  </a:cubicBezTo>
                  <a:cubicBezTo>
                    <a:pt x="2964909" y="741730"/>
                    <a:pt x="2938600" y="818081"/>
                    <a:pt x="2963538" y="812815"/>
                  </a:cubicBezTo>
                  <a:cubicBezTo>
                    <a:pt x="2969319" y="811502"/>
                    <a:pt x="3028396" y="754347"/>
                    <a:pt x="2981921" y="661051"/>
                  </a:cubicBezTo>
                  <a:lnTo>
                    <a:pt x="2981421" y="659930"/>
                  </a:lnTo>
                  <a:cubicBezTo>
                    <a:pt x="2947715" y="606848"/>
                    <a:pt x="2894193" y="612271"/>
                    <a:pt x="2837328" y="631996"/>
                  </a:cubicBezTo>
                  <a:cubicBezTo>
                    <a:pt x="2719653" y="674027"/>
                    <a:pt x="2653147" y="799499"/>
                    <a:pt x="2624391" y="879131"/>
                  </a:cubicBezTo>
                  <a:cubicBezTo>
                    <a:pt x="2617849" y="895398"/>
                    <a:pt x="2612324" y="913252"/>
                    <a:pt x="2607611" y="931492"/>
                  </a:cubicBezTo>
                  <a:lnTo>
                    <a:pt x="2599328" y="969512"/>
                  </a:lnTo>
                  <a:lnTo>
                    <a:pt x="2638865" y="1098744"/>
                  </a:lnTo>
                  <a:lnTo>
                    <a:pt x="2644692" y="1110808"/>
                  </a:lnTo>
                  <a:lnTo>
                    <a:pt x="2644826" y="1111315"/>
                  </a:lnTo>
                  <a:lnTo>
                    <a:pt x="2656597" y="1097031"/>
                  </a:lnTo>
                  <a:cubicBezTo>
                    <a:pt x="2788344" y="966571"/>
                    <a:pt x="2987787" y="928723"/>
                    <a:pt x="3157800" y="1002976"/>
                  </a:cubicBezTo>
                  <a:lnTo>
                    <a:pt x="3180349" y="1015320"/>
                  </a:lnTo>
                  <a:lnTo>
                    <a:pt x="3230281" y="1018537"/>
                  </a:lnTo>
                  <a:cubicBezTo>
                    <a:pt x="3361099" y="1035647"/>
                    <a:pt x="3459505" y="1109632"/>
                    <a:pt x="3459505" y="1198307"/>
                  </a:cubicBezTo>
                  <a:cubicBezTo>
                    <a:pt x="3459505" y="1223643"/>
                    <a:pt x="3451471" y="1247779"/>
                    <a:pt x="3436944" y="1269733"/>
                  </a:cubicBezTo>
                  <a:lnTo>
                    <a:pt x="3410520" y="1294785"/>
                  </a:lnTo>
                  <a:lnTo>
                    <a:pt x="3421350" y="1331070"/>
                  </a:lnTo>
                  <a:cubicBezTo>
                    <a:pt x="3443847" y="1445280"/>
                    <a:pt x="3422805" y="1568225"/>
                    <a:pt x="3352891" y="1672833"/>
                  </a:cubicBezTo>
                  <a:cubicBezTo>
                    <a:pt x="3300456" y="1751290"/>
                    <a:pt x="3227978" y="1808292"/>
                    <a:pt x="3146867" y="1841550"/>
                  </a:cubicBezTo>
                  <a:lnTo>
                    <a:pt x="3093948" y="1857545"/>
                  </a:lnTo>
                  <a:lnTo>
                    <a:pt x="3092042" y="1864248"/>
                  </a:lnTo>
                  <a:cubicBezTo>
                    <a:pt x="3047647" y="1964816"/>
                    <a:pt x="2898603" y="1996435"/>
                    <a:pt x="2759141" y="1934871"/>
                  </a:cubicBezTo>
                  <a:cubicBezTo>
                    <a:pt x="2698127" y="1907936"/>
                    <a:pt x="2649055" y="1867629"/>
                    <a:pt x="2616872" y="1822383"/>
                  </a:cubicBezTo>
                  <a:lnTo>
                    <a:pt x="2604494" y="1797436"/>
                  </a:lnTo>
                  <a:lnTo>
                    <a:pt x="2604330" y="1797419"/>
                  </a:lnTo>
                  <a:cubicBezTo>
                    <a:pt x="2536845" y="1783078"/>
                    <a:pt x="2481303" y="1734690"/>
                    <a:pt x="2455073" y="1670291"/>
                  </a:cubicBezTo>
                  <a:lnTo>
                    <a:pt x="2451972" y="1654341"/>
                  </a:lnTo>
                  <a:lnTo>
                    <a:pt x="2413104" y="2020096"/>
                  </a:lnTo>
                  <a:lnTo>
                    <a:pt x="2802647" y="2058892"/>
                  </a:lnTo>
                  <a:cubicBezTo>
                    <a:pt x="2823180" y="2060936"/>
                    <a:pt x="2838168" y="2079240"/>
                    <a:pt x="2836123" y="2099772"/>
                  </a:cubicBezTo>
                  <a:cubicBezTo>
                    <a:pt x="2834078" y="2120306"/>
                    <a:pt x="2815775" y="2135293"/>
                    <a:pt x="2795242" y="2133247"/>
                  </a:cubicBezTo>
                  <a:lnTo>
                    <a:pt x="2720420" y="2125796"/>
                  </a:lnTo>
                  <a:lnTo>
                    <a:pt x="2715482" y="2206787"/>
                  </a:lnTo>
                  <a:lnTo>
                    <a:pt x="3090458" y="2244131"/>
                  </a:lnTo>
                  <a:lnTo>
                    <a:pt x="3145387" y="2201613"/>
                  </a:lnTo>
                  <a:cubicBezTo>
                    <a:pt x="3163766" y="2183106"/>
                    <a:pt x="3179662" y="2162220"/>
                    <a:pt x="3192600" y="2139230"/>
                  </a:cubicBezTo>
                  <a:cubicBezTo>
                    <a:pt x="3244355" y="2047266"/>
                    <a:pt x="3242785" y="1932361"/>
                    <a:pt x="3188362" y="1829082"/>
                  </a:cubicBezTo>
                  <a:cubicBezTo>
                    <a:pt x="3338337" y="1913482"/>
                    <a:pt x="3401024" y="2086550"/>
                    <a:pt x="3328375" y="2215639"/>
                  </a:cubicBezTo>
                  <a:cubicBezTo>
                    <a:pt x="3292051" y="2280184"/>
                    <a:pt x="3228773" y="2321514"/>
                    <a:pt x="3155827" y="2336157"/>
                  </a:cubicBezTo>
                  <a:lnTo>
                    <a:pt x="3138949" y="2337934"/>
                  </a:lnTo>
                  <a:lnTo>
                    <a:pt x="3136946" y="2341678"/>
                  </a:lnTo>
                  <a:cubicBezTo>
                    <a:pt x="3126222" y="2350457"/>
                    <a:pt x="3112146" y="2355146"/>
                    <a:pt x="3097266" y="2353666"/>
                  </a:cubicBezTo>
                  <a:lnTo>
                    <a:pt x="143146" y="2059453"/>
                  </a:lnTo>
                  <a:lnTo>
                    <a:pt x="129838" y="2055360"/>
                  </a:lnTo>
                  <a:lnTo>
                    <a:pt x="120957" y="2053789"/>
                  </a:lnTo>
                  <a:cubicBezTo>
                    <a:pt x="80332" y="2042325"/>
                    <a:pt x="46110" y="2019123"/>
                    <a:pt x="24187" y="1984661"/>
                  </a:cubicBezTo>
                  <a:cubicBezTo>
                    <a:pt x="-34271" y="1892761"/>
                    <a:pt x="16871" y="1755582"/>
                    <a:pt x="138418" y="1678265"/>
                  </a:cubicBezTo>
                  <a:cubicBezTo>
                    <a:pt x="94133" y="1761611"/>
                    <a:pt x="92580" y="1849193"/>
                    <a:pt x="134227" y="1914662"/>
                  </a:cubicBezTo>
                  <a:lnTo>
                    <a:pt x="167929" y="1953066"/>
                  </a:lnTo>
                  <a:lnTo>
                    <a:pt x="522724" y="1988402"/>
                  </a:lnTo>
                  <a:lnTo>
                    <a:pt x="527664" y="1907412"/>
                  </a:lnTo>
                  <a:lnTo>
                    <a:pt x="524938" y="1907140"/>
                  </a:lnTo>
                  <a:lnTo>
                    <a:pt x="506005" y="1896993"/>
                  </a:lnTo>
                  <a:lnTo>
                    <a:pt x="495897" y="1894419"/>
                  </a:lnTo>
                  <a:cubicBezTo>
                    <a:pt x="460810" y="1882844"/>
                    <a:pt x="427224" y="1866372"/>
                    <a:pt x="396051" y="1845306"/>
                  </a:cubicBezTo>
                  <a:cubicBezTo>
                    <a:pt x="344513" y="1809994"/>
                    <a:pt x="304750" y="1758549"/>
                    <a:pt x="282188" y="1697996"/>
                  </a:cubicBezTo>
                  <a:cubicBezTo>
                    <a:pt x="254691" y="1626412"/>
                    <a:pt x="249458" y="1547125"/>
                    <a:pt x="267237" y="1471517"/>
                  </a:cubicBezTo>
                  <a:cubicBezTo>
                    <a:pt x="280573" y="1414812"/>
                    <a:pt x="360590" y="1296822"/>
                    <a:pt x="481872" y="1187540"/>
                  </a:cubicBezTo>
                  <a:lnTo>
                    <a:pt x="609143" y="1089036"/>
                  </a:lnTo>
                  <a:lnTo>
                    <a:pt x="625708" y="1048408"/>
                  </a:lnTo>
                  <a:cubicBezTo>
                    <a:pt x="632920" y="1028453"/>
                    <a:pt x="639076" y="1008348"/>
                    <a:pt x="643190" y="989083"/>
                  </a:cubicBezTo>
                  <a:cubicBezTo>
                    <a:pt x="666559" y="896829"/>
                    <a:pt x="682344" y="738159"/>
                    <a:pt x="592933" y="625102"/>
                  </a:cubicBezTo>
                  <a:cubicBezTo>
                    <a:pt x="549344" y="571014"/>
                    <a:pt x="499752" y="532352"/>
                    <a:pt x="431687" y="560646"/>
                  </a:cubicBezTo>
                  <a:lnTo>
                    <a:pt x="430460" y="561376"/>
                  </a:lnTo>
                  <a:cubicBezTo>
                    <a:pt x="323501" y="619120"/>
                    <a:pt x="344882" y="709472"/>
                    <a:pt x="349765" y="714325"/>
                  </a:cubicBezTo>
                  <a:cubicBezTo>
                    <a:pt x="371086" y="734890"/>
                    <a:pt x="394747" y="647229"/>
                    <a:pt x="468120" y="682826"/>
                  </a:cubicBezTo>
                  <a:cubicBezTo>
                    <a:pt x="531246" y="715544"/>
                    <a:pt x="513709" y="794131"/>
                    <a:pt x="474744" y="817308"/>
                  </a:cubicBezTo>
                  <a:cubicBezTo>
                    <a:pt x="426199" y="846184"/>
                    <a:pt x="360349" y="829938"/>
                    <a:pt x="317674" y="763224"/>
                  </a:cubicBezTo>
                  <a:cubicBezTo>
                    <a:pt x="300838" y="736222"/>
                    <a:pt x="269517" y="640150"/>
                    <a:pt x="387154" y="548567"/>
                  </a:cubicBezTo>
                  <a:lnTo>
                    <a:pt x="387973" y="548080"/>
                  </a:lnTo>
                  <a:cubicBezTo>
                    <a:pt x="428842" y="519275"/>
                    <a:pt x="476605" y="501802"/>
                    <a:pt x="526414" y="497432"/>
                  </a:cubicBezTo>
                  <a:cubicBezTo>
                    <a:pt x="567777" y="494062"/>
                    <a:pt x="609174" y="503536"/>
                    <a:pt x="644953" y="524562"/>
                  </a:cubicBezTo>
                  <a:cubicBezTo>
                    <a:pt x="687692" y="549083"/>
                    <a:pt x="721556" y="586517"/>
                    <a:pt x="741689" y="631488"/>
                  </a:cubicBezTo>
                  <a:cubicBezTo>
                    <a:pt x="800462" y="766329"/>
                    <a:pt x="718009" y="975582"/>
                    <a:pt x="618760" y="1139652"/>
                  </a:cubicBezTo>
                  <a:lnTo>
                    <a:pt x="589371" y="1185368"/>
                  </a:lnTo>
                  <a:lnTo>
                    <a:pt x="568862" y="1240959"/>
                  </a:lnTo>
                  <a:cubicBezTo>
                    <a:pt x="511679" y="1374051"/>
                    <a:pt x="435016" y="1451341"/>
                    <a:pt x="435565" y="1621711"/>
                  </a:cubicBezTo>
                  <a:cubicBezTo>
                    <a:pt x="436541" y="1703803"/>
                    <a:pt x="449452" y="1778245"/>
                    <a:pt x="500450" y="1822824"/>
                  </a:cubicBezTo>
                  <a:lnTo>
                    <a:pt x="524208" y="1835242"/>
                  </a:lnTo>
                  <a:lnTo>
                    <a:pt x="532343" y="1832784"/>
                  </a:lnTo>
                  <a:lnTo>
                    <a:pt x="690650" y="1848550"/>
                  </a:lnTo>
                  <a:lnTo>
                    <a:pt x="720329" y="1836592"/>
                  </a:lnTo>
                  <a:cubicBezTo>
                    <a:pt x="780771" y="1803775"/>
                    <a:pt x="803154" y="1749039"/>
                    <a:pt x="802370" y="1742320"/>
                  </a:cubicBezTo>
                  <a:cubicBezTo>
                    <a:pt x="796316" y="1696164"/>
                    <a:pt x="687991" y="1783416"/>
                    <a:pt x="634806" y="1668665"/>
                  </a:cubicBezTo>
                  <a:cubicBezTo>
                    <a:pt x="590971" y="1567323"/>
                    <a:pt x="683778" y="1485588"/>
                    <a:pt x="750722" y="1493785"/>
                  </a:cubicBezTo>
                  <a:cubicBezTo>
                    <a:pt x="834125" y="1503999"/>
                    <a:pt x="896299" y="1587302"/>
                    <a:pt x="884917" y="1711707"/>
                  </a:cubicBezTo>
                  <a:cubicBezTo>
                    <a:pt x="882360" y="1736674"/>
                    <a:pt x="868164" y="1786744"/>
                    <a:pt x="826857" y="1830867"/>
                  </a:cubicBezTo>
                  <a:lnTo>
                    <a:pt x="794544" y="1858897"/>
                  </a:lnTo>
                  <a:lnTo>
                    <a:pt x="1008054" y="1880162"/>
                  </a:lnTo>
                  <a:lnTo>
                    <a:pt x="1401386" y="1415511"/>
                  </a:lnTo>
                  <a:lnTo>
                    <a:pt x="1374447" y="1391055"/>
                  </a:lnTo>
                  <a:cubicBezTo>
                    <a:pt x="1356612" y="1371397"/>
                    <a:pt x="1340730" y="1350095"/>
                    <a:pt x="1327005" y="1327483"/>
                  </a:cubicBezTo>
                  <a:lnTo>
                    <a:pt x="1315888" y="1304471"/>
                  </a:lnTo>
                  <a:lnTo>
                    <a:pt x="1163069" y="1478701"/>
                  </a:lnTo>
                  <a:lnTo>
                    <a:pt x="1162654" y="1480863"/>
                  </a:lnTo>
                  <a:lnTo>
                    <a:pt x="1137812" y="1518130"/>
                  </a:lnTo>
                  <a:cubicBezTo>
                    <a:pt x="1106624" y="1549103"/>
                    <a:pt x="1058764" y="1560197"/>
                    <a:pt x="1015531" y="1542490"/>
                  </a:cubicBezTo>
                  <a:lnTo>
                    <a:pt x="719755" y="1421351"/>
                  </a:lnTo>
                  <a:cubicBezTo>
                    <a:pt x="676522" y="1403645"/>
                    <a:pt x="650193" y="1362166"/>
                    <a:pt x="649690" y="1318215"/>
                  </a:cubicBezTo>
                  <a:lnTo>
                    <a:pt x="658127" y="1274228"/>
                  </a:lnTo>
                  <a:lnTo>
                    <a:pt x="675531" y="1245114"/>
                  </a:lnTo>
                  <a:cubicBezTo>
                    <a:pt x="696727" y="1219445"/>
                    <a:pt x="728300" y="1204541"/>
                    <a:pt x="761263" y="1204165"/>
                  </a:cubicBezTo>
                  <a:cubicBezTo>
                    <a:pt x="775914" y="1203997"/>
                    <a:pt x="790839" y="1206699"/>
                    <a:pt x="805251" y="1212601"/>
                  </a:cubicBezTo>
                  <a:lnTo>
                    <a:pt x="1019460" y="1300334"/>
                  </a:lnTo>
                  <a:lnTo>
                    <a:pt x="1195523" y="1099603"/>
                  </a:lnTo>
                  <a:cubicBezTo>
                    <a:pt x="1205792" y="1087896"/>
                    <a:pt x="1217948" y="1078823"/>
                    <a:pt x="1231135" y="1072441"/>
                  </a:cubicBezTo>
                  <a:lnTo>
                    <a:pt x="1272251" y="1061611"/>
                  </a:lnTo>
                  <a:lnTo>
                    <a:pt x="1278825" y="1014750"/>
                  </a:lnTo>
                  <a:lnTo>
                    <a:pt x="1278825" y="1014751"/>
                  </a:lnTo>
                  <a:cubicBezTo>
                    <a:pt x="1305944" y="903853"/>
                    <a:pt x="1375446" y="814448"/>
                    <a:pt x="1465893" y="759547"/>
                  </a:cubicBezTo>
                  <a:lnTo>
                    <a:pt x="1470128" y="757500"/>
                  </a:lnTo>
                  <a:lnTo>
                    <a:pt x="1176958" y="560302"/>
                  </a:lnTo>
                  <a:cubicBezTo>
                    <a:pt x="1164228" y="551738"/>
                    <a:pt x="1153835" y="541001"/>
                    <a:pt x="1145942" y="528914"/>
                  </a:cubicBezTo>
                  <a:lnTo>
                    <a:pt x="1136388" y="505368"/>
                  </a:lnTo>
                  <a:lnTo>
                    <a:pt x="1108124" y="505399"/>
                  </a:lnTo>
                  <a:cubicBezTo>
                    <a:pt x="1090556" y="501984"/>
                    <a:pt x="1073369" y="495069"/>
                    <a:pt x="1057585" y="484452"/>
                  </a:cubicBezTo>
                  <a:lnTo>
                    <a:pt x="1051243" y="480186"/>
                  </a:lnTo>
                  <a:cubicBezTo>
                    <a:pt x="988110" y="437720"/>
                    <a:pt x="971356" y="352114"/>
                    <a:pt x="1013822" y="288980"/>
                  </a:cubicBezTo>
                  <a:cubicBezTo>
                    <a:pt x="1045672" y="241630"/>
                    <a:pt x="1101788" y="220369"/>
                    <a:pt x="1154489" y="230613"/>
                  </a:cubicBezTo>
                  <a:cubicBezTo>
                    <a:pt x="1172057" y="234028"/>
                    <a:pt x="1189245" y="240942"/>
                    <a:pt x="1205027" y="251559"/>
                  </a:cubicBezTo>
                  <a:lnTo>
                    <a:pt x="1211369" y="255826"/>
                  </a:lnTo>
                  <a:cubicBezTo>
                    <a:pt x="1242936" y="277058"/>
                    <a:pt x="1262908" y="309076"/>
                    <a:pt x="1269681" y="343677"/>
                  </a:cubicBezTo>
                  <a:lnTo>
                    <a:pt x="1269700" y="362920"/>
                  </a:lnTo>
                  <a:lnTo>
                    <a:pt x="1301000" y="375893"/>
                  </a:lnTo>
                  <a:lnTo>
                    <a:pt x="1626857" y="595078"/>
                  </a:lnTo>
                  <a:lnTo>
                    <a:pt x="1652918" y="567194"/>
                  </a:lnTo>
                  <a:cubicBezTo>
                    <a:pt x="1663607" y="558891"/>
                    <a:pt x="1675729" y="552093"/>
                    <a:pt x="1689035" y="546792"/>
                  </a:cubicBezTo>
                  <a:lnTo>
                    <a:pt x="1720867" y="538373"/>
                  </a:lnTo>
                  <a:lnTo>
                    <a:pt x="1756414" y="427555"/>
                  </a:lnTo>
                  <a:lnTo>
                    <a:pt x="1761342" y="418750"/>
                  </a:lnTo>
                  <a:lnTo>
                    <a:pt x="1744723" y="398679"/>
                  </a:lnTo>
                  <a:cubicBezTo>
                    <a:pt x="1730976" y="376988"/>
                    <a:pt x="1726880" y="356978"/>
                    <a:pt x="1735693" y="343790"/>
                  </a:cubicBezTo>
                  <a:cubicBezTo>
                    <a:pt x="1744506" y="330603"/>
                    <a:pt x="1764560" y="326733"/>
                    <a:pt x="1789861" y="331139"/>
                  </a:cubicBezTo>
                  <a:lnTo>
                    <a:pt x="1811764" y="337893"/>
                  </a:lnTo>
                  <a:lnTo>
                    <a:pt x="1876340" y="262338"/>
                  </a:lnTo>
                  <a:cubicBezTo>
                    <a:pt x="1912760" y="228928"/>
                    <a:pt x="1952688" y="202426"/>
                    <a:pt x="1993942" y="183547"/>
                  </a:cubicBezTo>
                  <a:lnTo>
                    <a:pt x="1996663" y="182568"/>
                  </a:lnTo>
                  <a:lnTo>
                    <a:pt x="1941372" y="147951"/>
                  </a:lnTo>
                  <a:cubicBezTo>
                    <a:pt x="1944874" y="65856"/>
                    <a:pt x="2323315" y="3087"/>
                    <a:pt x="2512940" y="68"/>
                  </a:cubicBezTo>
                  <a:close/>
                </a:path>
              </a:pathLst>
            </a:custGeom>
            <a:solidFill>
              <a:srgbClr val="EBECED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4" name="Google Shape;374;p5" descr="Copo de nieve"/>
          <p:cNvSpPr/>
          <p:nvPr/>
        </p:nvSpPr>
        <p:spPr>
          <a:xfrm>
            <a:off x="8196213" y="1378133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5"/>
          <p:cNvSpPr/>
          <p:nvPr/>
        </p:nvSpPr>
        <p:spPr>
          <a:xfrm>
            <a:off x="7511744" y="160027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5"/>
          <p:cNvSpPr/>
          <p:nvPr/>
        </p:nvSpPr>
        <p:spPr>
          <a:xfrm>
            <a:off x="6618887" y="104268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5"/>
          <p:cNvSpPr/>
          <p:nvPr/>
        </p:nvSpPr>
        <p:spPr>
          <a:xfrm>
            <a:off x="6463522" y="142934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5"/>
          <p:cNvSpPr/>
          <p:nvPr/>
        </p:nvSpPr>
        <p:spPr>
          <a:xfrm>
            <a:off x="7642028" y="182170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5"/>
          <p:cNvSpPr/>
          <p:nvPr/>
        </p:nvSpPr>
        <p:spPr>
          <a:xfrm>
            <a:off x="8352843" y="175771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5"/>
          <p:cNvSpPr/>
          <p:nvPr/>
        </p:nvSpPr>
        <p:spPr>
          <a:xfrm>
            <a:off x="8567762" y="226568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5" descr="Copo de nieve"/>
          <p:cNvSpPr/>
          <p:nvPr/>
        </p:nvSpPr>
        <p:spPr>
          <a:xfrm>
            <a:off x="7480278" y="2146637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5" descr="Copo de nieve"/>
          <p:cNvSpPr/>
          <p:nvPr/>
        </p:nvSpPr>
        <p:spPr>
          <a:xfrm>
            <a:off x="6942669" y="1189804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5"/>
          <p:cNvSpPr/>
          <p:nvPr/>
        </p:nvSpPr>
        <p:spPr>
          <a:xfrm>
            <a:off x="6942669" y="200264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5" descr="Copo de nieve"/>
          <p:cNvSpPr/>
          <p:nvPr/>
        </p:nvSpPr>
        <p:spPr>
          <a:xfrm>
            <a:off x="7980201" y="203538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5" descr="Copo de nieve"/>
          <p:cNvSpPr/>
          <p:nvPr/>
        </p:nvSpPr>
        <p:spPr>
          <a:xfrm>
            <a:off x="5543840" y="1130369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5" descr="Copo de nieve"/>
          <p:cNvSpPr/>
          <p:nvPr/>
        </p:nvSpPr>
        <p:spPr>
          <a:xfrm>
            <a:off x="6293402" y="115607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5" descr="Copo de nieve"/>
          <p:cNvSpPr/>
          <p:nvPr/>
        </p:nvSpPr>
        <p:spPr>
          <a:xfrm>
            <a:off x="8924314" y="239258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5"/>
          <p:cNvSpPr/>
          <p:nvPr/>
        </p:nvSpPr>
        <p:spPr>
          <a:xfrm>
            <a:off x="8283494" y="209007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5"/>
          <p:cNvSpPr/>
          <p:nvPr/>
        </p:nvSpPr>
        <p:spPr>
          <a:xfrm>
            <a:off x="8659186" y="249126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5"/>
          <p:cNvSpPr/>
          <p:nvPr/>
        </p:nvSpPr>
        <p:spPr>
          <a:xfrm>
            <a:off x="9014342" y="280013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5" descr="Copo de nieve"/>
          <p:cNvSpPr/>
          <p:nvPr/>
        </p:nvSpPr>
        <p:spPr>
          <a:xfrm>
            <a:off x="8445267" y="238967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5"/>
          <p:cNvSpPr/>
          <p:nvPr/>
        </p:nvSpPr>
        <p:spPr>
          <a:xfrm>
            <a:off x="8871803" y="180105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5"/>
          <p:cNvSpPr/>
          <p:nvPr/>
        </p:nvSpPr>
        <p:spPr>
          <a:xfrm>
            <a:off x="8822134" y="157644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5" descr="Copo de nieve"/>
          <p:cNvSpPr/>
          <p:nvPr/>
        </p:nvSpPr>
        <p:spPr>
          <a:xfrm>
            <a:off x="8996654" y="1443755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5" descr="Copo de nieve"/>
          <p:cNvSpPr/>
          <p:nvPr/>
        </p:nvSpPr>
        <p:spPr>
          <a:xfrm>
            <a:off x="8549868" y="277949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5" descr="Copo de nieve"/>
          <p:cNvSpPr/>
          <p:nvPr/>
        </p:nvSpPr>
        <p:spPr>
          <a:xfrm>
            <a:off x="8577736" y="139767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5"/>
          <p:cNvSpPr/>
          <p:nvPr/>
        </p:nvSpPr>
        <p:spPr>
          <a:xfrm>
            <a:off x="6020492" y="59937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5"/>
          <p:cNvSpPr/>
          <p:nvPr/>
        </p:nvSpPr>
        <p:spPr>
          <a:xfrm>
            <a:off x="6396184" y="100055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5"/>
          <p:cNvSpPr/>
          <p:nvPr/>
        </p:nvSpPr>
        <p:spPr>
          <a:xfrm>
            <a:off x="5586244" y="79604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5" descr="Copo de nieve"/>
          <p:cNvSpPr/>
          <p:nvPr/>
        </p:nvSpPr>
        <p:spPr>
          <a:xfrm>
            <a:off x="6234708" y="682666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5"/>
          <p:cNvSpPr/>
          <p:nvPr/>
        </p:nvSpPr>
        <p:spPr>
          <a:xfrm>
            <a:off x="5955975" y="91475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5"/>
          <p:cNvSpPr/>
          <p:nvPr/>
        </p:nvSpPr>
        <p:spPr>
          <a:xfrm>
            <a:off x="6594623" y="175067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5"/>
          <p:cNvSpPr/>
          <p:nvPr/>
        </p:nvSpPr>
        <p:spPr>
          <a:xfrm>
            <a:off x="7974816" y="169320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5" descr="Copo de nieve"/>
          <p:cNvSpPr/>
          <p:nvPr/>
        </p:nvSpPr>
        <p:spPr>
          <a:xfrm>
            <a:off x="5224151" y="132809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5" descr="Copo de nieve"/>
          <p:cNvSpPr/>
          <p:nvPr/>
        </p:nvSpPr>
        <p:spPr>
          <a:xfrm>
            <a:off x="5748429" y="674421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5"/>
          <p:cNvSpPr txBox="1">
            <a:spLocks noGrp="1"/>
          </p:cNvSpPr>
          <p:nvPr>
            <p:ph type="title"/>
          </p:nvPr>
        </p:nvSpPr>
        <p:spPr>
          <a:xfrm>
            <a:off x="181900" y="1347063"/>
            <a:ext cx="8520600" cy="42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407" name="Google Shape;407;p5"/>
          <p:cNvSpPr txBox="1">
            <a:spLocks noGrp="1"/>
          </p:cNvSpPr>
          <p:nvPr>
            <p:ph type="body" idx="2"/>
          </p:nvPr>
        </p:nvSpPr>
        <p:spPr>
          <a:xfrm>
            <a:off x="4659275" y="2224417"/>
            <a:ext cx="3999900" cy="25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08" name="Google Shape;408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8"/>
          <p:cNvGrpSpPr/>
          <p:nvPr/>
        </p:nvGrpSpPr>
        <p:grpSpPr>
          <a:xfrm>
            <a:off x="7190209" y="3357651"/>
            <a:ext cx="1221151" cy="1307840"/>
            <a:chOff x="417157" y="2455199"/>
            <a:chExt cx="1980459" cy="2036182"/>
          </a:xfrm>
        </p:grpSpPr>
        <p:sp>
          <p:nvSpPr>
            <p:cNvPr id="454" name="Google Shape;454;p8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8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6" name="Google Shape;456;p8"/>
          <p:cNvGrpSpPr/>
          <p:nvPr/>
        </p:nvGrpSpPr>
        <p:grpSpPr>
          <a:xfrm>
            <a:off x="8346509" y="3501236"/>
            <a:ext cx="835602" cy="1273767"/>
            <a:chOff x="7246581" y="3362517"/>
            <a:chExt cx="1448685" cy="2208717"/>
          </a:xfrm>
        </p:grpSpPr>
        <p:sp>
          <p:nvSpPr>
            <p:cNvPr id="457" name="Google Shape;457;p8"/>
            <p:cNvSpPr/>
            <p:nvPr/>
          </p:nvSpPr>
          <p:spPr>
            <a:xfrm rot="-5400000">
              <a:off x="6866565" y="3742533"/>
              <a:ext cx="2208717" cy="1448685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7246581" y="3389089"/>
              <a:ext cx="1446471" cy="2143275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9" name="Google Shape;459;p8"/>
          <p:cNvGrpSpPr/>
          <p:nvPr/>
        </p:nvGrpSpPr>
        <p:grpSpPr>
          <a:xfrm>
            <a:off x="6765531" y="4075300"/>
            <a:ext cx="588032" cy="671988"/>
            <a:chOff x="10056447" y="3381806"/>
            <a:chExt cx="1230708" cy="1406716"/>
          </a:xfrm>
        </p:grpSpPr>
        <p:sp>
          <p:nvSpPr>
            <p:cNvPr id="460" name="Google Shape;460;p8"/>
            <p:cNvSpPr/>
            <p:nvPr/>
          </p:nvSpPr>
          <p:spPr>
            <a:xfrm rot="5400000" flipH="1">
              <a:off x="9975617" y="3468037"/>
              <a:ext cx="1397769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61;p8"/>
            <p:cNvSpPr/>
            <p:nvPr/>
          </p:nvSpPr>
          <p:spPr>
            <a:xfrm rot="5400000" flipH="1">
              <a:off x="9970539" y="3481897"/>
              <a:ext cx="1392533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2" name="Google Shape;462;p8"/>
          <p:cNvSpPr/>
          <p:nvPr/>
        </p:nvSpPr>
        <p:spPr>
          <a:xfrm>
            <a:off x="0" y="4557936"/>
            <a:ext cx="7114719" cy="494838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8"/>
          <p:cNvSpPr/>
          <p:nvPr/>
        </p:nvSpPr>
        <p:spPr>
          <a:xfrm>
            <a:off x="1" y="4654573"/>
            <a:ext cx="9144000" cy="569365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8"/>
          <p:cNvSpPr/>
          <p:nvPr/>
        </p:nvSpPr>
        <p:spPr>
          <a:xfrm>
            <a:off x="5412138" y="4524272"/>
            <a:ext cx="1084075" cy="257971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8" descr="Copo de nieve"/>
          <p:cNvSpPr/>
          <p:nvPr/>
        </p:nvSpPr>
        <p:spPr>
          <a:xfrm>
            <a:off x="7052460" y="106598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8" descr="Copo de nieve"/>
          <p:cNvSpPr/>
          <p:nvPr/>
        </p:nvSpPr>
        <p:spPr>
          <a:xfrm>
            <a:off x="7120305" y="176465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8" descr="Copo de nieve"/>
          <p:cNvSpPr/>
          <p:nvPr/>
        </p:nvSpPr>
        <p:spPr>
          <a:xfrm>
            <a:off x="7444118" y="103554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p8"/>
          <p:cNvSpPr/>
          <p:nvPr/>
        </p:nvSpPr>
        <p:spPr>
          <a:xfrm>
            <a:off x="6170745" y="63114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8"/>
          <p:cNvSpPr/>
          <p:nvPr/>
        </p:nvSpPr>
        <p:spPr>
          <a:xfrm>
            <a:off x="7080683" y="425586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8"/>
          <p:cNvSpPr/>
          <p:nvPr/>
        </p:nvSpPr>
        <p:spPr>
          <a:xfrm>
            <a:off x="7260904" y="233825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8"/>
          <p:cNvSpPr/>
          <p:nvPr/>
        </p:nvSpPr>
        <p:spPr>
          <a:xfrm>
            <a:off x="7748503" y="133752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8"/>
          <p:cNvSpPr/>
          <p:nvPr/>
        </p:nvSpPr>
        <p:spPr>
          <a:xfrm>
            <a:off x="6436952" y="112432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8"/>
          <p:cNvSpPr/>
          <p:nvPr/>
        </p:nvSpPr>
        <p:spPr>
          <a:xfrm>
            <a:off x="7155930" y="132310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8"/>
          <p:cNvSpPr/>
          <p:nvPr/>
        </p:nvSpPr>
        <p:spPr>
          <a:xfrm>
            <a:off x="6561660" y="150608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8"/>
          <p:cNvSpPr/>
          <p:nvPr/>
        </p:nvSpPr>
        <p:spPr>
          <a:xfrm>
            <a:off x="6880870" y="21445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8"/>
          <p:cNvSpPr/>
          <p:nvPr/>
        </p:nvSpPr>
        <p:spPr>
          <a:xfrm>
            <a:off x="7568209" y="266408"/>
            <a:ext cx="732900" cy="7326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8" descr="Copo de nieve"/>
          <p:cNvSpPr/>
          <p:nvPr/>
        </p:nvSpPr>
        <p:spPr>
          <a:xfrm>
            <a:off x="8626398" y="477192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8" name="Google Shape;478;p8" descr="Copo de nieve"/>
          <p:cNvSpPr/>
          <p:nvPr/>
        </p:nvSpPr>
        <p:spPr>
          <a:xfrm>
            <a:off x="8617758" y="1860747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8" descr="Copo de nieve"/>
          <p:cNvSpPr/>
          <p:nvPr/>
        </p:nvSpPr>
        <p:spPr>
          <a:xfrm>
            <a:off x="6173755" y="98630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8" descr="Copo de nieve"/>
          <p:cNvSpPr/>
          <p:nvPr/>
        </p:nvSpPr>
        <p:spPr>
          <a:xfrm>
            <a:off x="8218544" y="12206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8"/>
          <p:cNvSpPr/>
          <p:nvPr/>
        </p:nvSpPr>
        <p:spPr>
          <a:xfrm>
            <a:off x="7534138" y="144231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8"/>
          <p:cNvSpPr/>
          <p:nvPr/>
        </p:nvSpPr>
        <p:spPr>
          <a:xfrm>
            <a:off x="6918688" y="57776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8"/>
          <p:cNvSpPr/>
          <p:nvPr/>
        </p:nvSpPr>
        <p:spPr>
          <a:xfrm>
            <a:off x="6763338" y="96368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8"/>
          <p:cNvSpPr/>
          <p:nvPr/>
        </p:nvSpPr>
        <p:spPr>
          <a:xfrm>
            <a:off x="7664409" y="166333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8"/>
          <p:cNvSpPr/>
          <p:nvPr/>
        </p:nvSpPr>
        <p:spPr>
          <a:xfrm>
            <a:off x="8375159" y="159945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8"/>
          <p:cNvSpPr/>
          <p:nvPr/>
        </p:nvSpPr>
        <p:spPr>
          <a:xfrm>
            <a:off x="8590059" y="210645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8" descr="Copo de nieve"/>
          <p:cNvSpPr/>
          <p:nvPr/>
        </p:nvSpPr>
        <p:spPr>
          <a:xfrm>
            <a:off x="7502674" y="198763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8" descr="Copo de nieve"/>
          <p:cNvSpPr/>
          <p:nvPr/>
        </p:nvSpPr>
        <p:spPr>
          <a:xfrm>
            <a:off x="7242441" y="72460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8"/>
          <p:cNvSpPr/>
          <p:nvPr/>
        </p:nvSpPr>
        <p:spPr>
          <a:xfrm>
            <a:off x="7242441" y="15358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8" descr="Copo de nieve"/>
          <p:cNvSpPr/>
          <p:nvPr/>
        </p:nvSpPr>
        <p:spPr>
          <a:xfrm>
            <a:off x="8002552" y="187659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8" descr="Copo de nieve"/>
          <p:cNvSpPr/>
          <p:nvPr/>
        </p:nvSpPr>
        <p:spPr>
          <a:xfrm>
            <a:off x="6593233" y="69093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2" name="Google Shape;492;p8" descr="Copo de nieve"/>
          <p:cNvSpPr/>
          <p:nvPr/>
        </p:nvSpPr>
        <p:spPr>
          <a:xfrm>
            <a:off x="8934153" y="20609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8"/>
          <p:cNvSpPr/>
          <p:nvPr/>
        </p:nvSpPr>
        <p:spPr>
          <a:xfrm>
            <a:off x="8305817" y="193118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8"/>
          <p:cNvSpPr/>
          <p:nvPr/>
        </p:nvSpPr>
        <p:spPr>
          <a:xfrm>
            <a:off x="8681475" y="233159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5" name="Google Shape;495;p8"/>
          <p:cNvSpPr/>
          <p:nvPr/>
        </p:nvSpPr>
        <p:spPr>
          <a:xfrm>
            <a:off x="9036597" y="263987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8" descr="Copo de nieve"/>
          <p:cNvSpPr/>
          <p:nvPr/>
        </p:nvSpPr>
        <p:spPr>
          <a:xfrm>
            <a:off x="8467574" y="223019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Google Shape;497;p8"/>
          <p:cNvSpPr/>
          <p:nvPr/>
        </p:nvSpPr>
        <p:spPr>
          <a:xfrm>
            <a:off x="8894071" y="1642715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8"/>
          <p:cNvSpPr/>
          <p:nvPr/>
        </p:nvSpPr>
        <p:spPr>
          <a:xfrm>
            <a:off x="8925022" y="11934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p8" descr="Copo de nieve"/>
          <p:cNvSpPr/>
          <p:nvPr/>
        </p:nvSpPr>
        <p:spPr>
          <a:xfrm>
            <a:off x="8644291" y="135324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0" name="Google Shape;500;p8" descr="Copo de nieve"/>
          <p:cNvSpPr/>
          <p:nvPr/>
        </p:nvSpPr>
        <p:spPr>
          <a:xfrm>
            <a:off x="8572166" y="2619268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1" name="Google Shape;501;p8" descr="Copo de nieve"/>
          <p:cNvSpPr/>
          <p:nvPr/>
        </p:nvSpPr>
        <p:spPr>
          <a:xfrm>
            <a:off x="8550465" y="88888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8"/>
          <p:cNvSpPr/>
          <p:nvPr/>
        </p:nvSpPr>
        <p:spPr>
          <a:xfrm>
            <a:off x="7310231" y="18539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8"/>
          <p:cNvSpPr/>
          <p:nvPr/>
        </p:nvSpPr>
        <p:spPr>
          <a:xfrm>
            <a:off x="6696007" y="53571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8" descr="Copo de nieve"/>
          <p:cNvSpPr/>
          <p:nvPr/>
        </p:nvSpPr>
        <p:spPr>
          <a:xfrm>
            <a:off x="6534544" y="21844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8"/>
          <p:cNvSpPr/>
          <p:nvPr/>
        </p:nvSpPr>
        <p:spPr>
          <a:xfrm>
            <a:off x="6255837" y="45008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8"/>
          <p:cNvSpPr/>
          <p:nvPr/>
        </p:nvSpPr>
        <p:spPr>
          <a:xfrm>
            <a:off x="6894428" y="128438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8"/>
          <p:cNvSpPr/>
          <p:nvPr/>
        </p:nvSpPr>
        <p:spPr>
          <a:xfrm>
            <a:off x="7997167" y="153507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8" name="Google Shape;508;p8"/>
          <p:cNvGrpSpPr/>
          <p:nvPr/>
        </p:nvGrpSpPr>
        <p:grpSpPr>
          <a:xfrm>
            <a:off x="6472467" y="4127019"/>
            <a:ext cx="501440" cy="854972"/>
            <a:chOff x="1469478" y="3567618"/>
            <a:chExt cx="1049477" cy="1789767"/>
          </a:xfrm>
        </p:grpSpPr>
        <p:sp>
          <p:nvSpPr>
            <p:cNvPr id="509" name="Google Shape;509;p8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0" name="Google Shape;510;p8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511" name="Google Shape;511;p8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2" name="Google Shape;512;p8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13" name="Google Shape;513;p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81012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514" name="Google Shape;514;p8"/>
          <p:cNvSpPr txBox="1">
            <a:spLocks noGrp="1"/>
          </p:cNvSpPr>
          <p:nvPr>
            <p:ph type="body" idx="1"/>
          </p:nvPr>
        </p:nvSpPr>
        <p:spPr>
          <a:xfrm>
            <a:off x="3127750" y="12844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ONE_COLUMN_TEXT_1"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9"/>
          <p:cNvSpPr/>
          <p:nvPr/>
        </p:nvSpPr>
        <p:spPr>
          <a:xfrm>
            <a:off x="0" y="4559365"/>
            <a:ext cx="7138356" cy="490256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9"/>
          <p:cNvSpPr/>
          <p:nvPr/>
        </p:nvSpPr>
        <p:spPr>
          <a:xfrm>
            <a:off x="0" y="4655820"/>
            <a:ext cx="9144000" cy="564094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0" name="Google Shape;520;p9"/>
          <p:cNvGrpSpPr/>
          <p:nvPr/>
        </p:nvGrpSpPr>
        <p:grpSpPr>
          <a:xfrm>
            <a:off x="229878" y="3045313"/>
            <a:ext cx="563677" cy="1637030"/>
            <a:chOff x="7694705" y="453038"/>
            <a:chExt cx="2181412" cy="6349999"/>
          </a:xfrm>
        </p:grpSpPr>
        <p:sp>
          <p:nvSpPr>
            <p:cNvPr id="521" name="Google Shape;521;p9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9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23" name="Google Shape;523;p9"/>
          <p:cNvGrpSpPr/>
          <p:nvPr/>
        </p:nvGrpSpPr>
        <p:grpSpPr>
          <a:xfrm>
            <a:off x="1184678" y="3648085"/>
            <a:ext cx="750977" cy="1101416"/>
            <a:chOff x="5078861" y="957290"/>
            <a:chExt cx="1696741" cy="2670748"/>
          </a:xfrm>
        </p:grpSpPr>
        <p:sp>
          <p:nvSpPr>
            <p:cNvPr id="524" name="Google Shape;524;p9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9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6" name="Google Shape;526;p9"/>
          <p:cNvSpPr/>
          <p:nvPr/>
        </p:nvSpPr>
        <p:spPr>
          <a:xfrm>
            <a:off x="205698" y="4645964"/>
            <a:ext cx="1771911" cy="239476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7" name="Google Shape;527;p9"/>
          <p:cNvGrpSpPr/>
          <p:nvPr/>
        </p:nvGrpSpPr>
        <p:grpSpPr>
          <a:xfrm>
            <a:off x="35389" y="4266066"/>
            <a:ext cx="411395" cy="699620"/>
            <a:chOff x="1469478" y="3567618"/>
            <a:chExt cx="1049477" cy="1789767"/>
          </a:xfrm>
        </p:grpSpPr>
        <p:sp>
          <p:nvSpPr>
            <p:cNvPr id="528" name="Google Shape;528;p9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29" name="Google Shape;529;p9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530" name="Google Shape;530;p9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1" name="Google Shape;531;p9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32" name="Google Shape;532;p9"/>
          <p:cNvGrpSpPr/>
          <p:nvPr/>
        </p:nvGrpSpPr>
        <p:grpSpPr>
          <a:xfrm>
            <a:off x="1954266" y="4148608"/>
            <a:ext cx="411395" cy="699620"/>
            <a:chOff x="1469478" y="3567618"/>
            <a:chExt cx="1049477" cy="1789767"/>
          </a:xfrm>
        </p:grpSpPr>
        <p:sp>
          <p:nvSpPr>
            <p:cNvPr id="533" name="Google Shape;533;p9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4" name="Google Shape;534;p9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535" name="Google Shape;535;p9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6" name="Google Shape;536;p9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37" name="Google Shape;537;p9"/>
          <p:cNvGrpSpPr/>
          <p:nvPr/>
        </p:nvGrpSpPr>
        <p:grpSpPr>
          <a:xfrm>
            <a:off x="813941" y="4073051"/>
            <a:ext cx="357137" cy="641990"/>
            <a:chOff x="1469478" y="3567618"/>
            <a:chExt cx="1049477" cy="1789767"/>
          </a:xfrm>
        </p:grpSpPr>
        <p:sp>
          <p:nvSpPr>
            <p:cNvPr id="538" name="Google Shape;538;p9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9" name="Google Shape;539;p9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540" name="Google Shape;540;p9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9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42" name="Google Shape;542;p9" descr="Copo de nieve"/>
          <p:cNvSpPr/>
          <p:nvPr/>
        </p:nvSpPr>
        <p:spPr>
          <a:xfrm flipH="1">
            <a:off x="2126170" y="110329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p9" descr="Copo de nieve"/>
          <p:cNvSpPr/>
          <p:nvPr/>
        </p:nvSpPr>
        <p:spPr>
          <a:xfrm flipH="1">
            <a:off x="2058278" y="1800646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p9" descr="Copo de nieve"/>
          <p:cNvSpPr/>
          <p:nvPr/>
        </p:nvSpPr>
        <p:spPr>
          <a:xfrm flipH="1">
            <a:off x="1734239" y="1072916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9"/>
          <p:cNvSpPr/>
          <p:nvPr/>
        </p:nvSpPr>
        <p:spPr>
          <a:xfrm flipH="1">
            <a:off x="3080604" y="669279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p9"/>
          <p:cNvSpPr/>
          <p:nvPr/>
        </p:nvSpPr>
        <p:spPr>
          <a:xfrm flipH="1">
            <a:off x="2170030" y="464104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7" name="Google Shape;547;p9"/>
          <p:cNvSpPr/>
          <p:nvPr/>
        </p:nvSpPr>
        <p:spPr>
          <a:xfrm flipH="1">
            <a:off x="1989682" y="23731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8" name="Google Shape;548;p9"/>
          <p:cNvSpPr/>
          <p:nvPr/>
        </p:nvSpPr>
        <p:spPr>
          <a:xfrm flipH="1">
            <a:off x="1501743" y="137432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9"/>
          <p:cNvSpPr/>
          <p:nvPr/>
        </p:nvSpPr>
        <p:spPr>
          <a:xfrm flipH="1">
            <a:off x="2840011" y="116152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0" name="Google Shape;550;p9"/>
          <p:cNvSpPr/>
          <p:nvPr/>
        </p:nvSpPr>
        <p:spPr>
          <a:xfrm flipH="1">
            <a:off x="2120530" y="135993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1" name="Google Shape;551;p9"/>
          <p:cNvSpPr/>
          <p:nvPr/>
        </p:nvSpPr>
        <p:spPr>
          <a:xfrm flipH="1">
            <a:off x="2715215" y="154256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2" name="Google Shape;552;p9"/>
          <p:cNvSpPr/>
          <p:nvPr/>
        </p:nvSpPr>
        <p:spPr>
          <a:xfrm flipH="1">
            <a:off x="2395783" y="217987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9"/>
          <p:cNvSpPr/>
          <p:nvPr/>
        </p:nvSpPr>
        <p:spPr>
          <a:xfrm flipH="1">
            <a:off x="1029663" y="305226"/>
            <a:ext cx="733200" cy="731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4" name="Google Shape;554;p9" descr="Copo de nieve"/>
          <p:cNvSpPr/>
          <p:nvPr/>
        </p:nvSpPr>
        <p:spPr>
          <a:xfrm flipH="1">
            <a:off x="551133" y="515613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9" descr="Copo de nieve"/>
          <p:cNvSpPr/>
          <p:nvPr/>
        </p:nvSpPr>
        <p:spPr>
          <a:xfrm flipH="1">
            <a:off x="606468" y="1896558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9" descr="Copo de nieve"/>
          <p:cNvSpPr/>
          <p:nvPr/>
        </p:nvSpPr>
        <p:spPr>
          <a:xfrm flipH="1">
            <a:off x="3005489" y="1023760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7" name="Google Shape;557;p9" descr="Copo de nieve"/>
          <p:cNvSpPr/>
          <p:nvPr/>
        </p:nvSpPr>
        <p:spPr>
          <a:xfrm flipH="1">
            <a:off x="959272" y="1257629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8" name="Google Shape;558;p9"/>
          <p:cNvSpPr/>
          <p:nvPr/>
        </p:nvSpPr>
        <p:spPr>
          <a:xfrm flipH="1">
            <a:off x="1742058" y="147891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9"/>
          <p:cNvSpPr/>
          <p:nvPr/>
        </p:nvSpPr>
        <p:spPr>
          <a:xfrm flipH="1">
            <a:off x="2332138" y="615992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p9"/>
          <p:cNvSpPr/>
          <p:nvPr/>
        </p:nvSpPr>
        <p:spPr>
          <a:xfrm flipH="1">
            <a:off x="2513397" y="1001186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p9"/>
          <p:cNvSpPr/>
          <p:nvPr/>
        </p:nvSpPr>
        <p:spPr>
          <a:xfrm flipH="1">
            <a:off x="1611696" y="169951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p9"/>
          <p:cNvSpPr/>
          <p:nvPr/>
        </p:nvSpPr>
        <p:spPr>
          <a:xfrm flipH="1">
            <a:off x="900449" y="163576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9"/>
          <p:cNvSpPr/>
          <p:nvPr/>
        </p:nvSpPr>
        <p:spPr>
          <a:xfrm flipH="1">
            <a:off x="685399" y="214180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Google Shape;564;p9" descr="Copo de nieve"/>
          <p:cNvSpPr/>
          <p:nvPr/>
        </p:nvSpPr>
        <p:spPr>
          <a:xfrm flipH="1">
            <a:off x="1722331" y="2023204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p9" descr="Copo de nieve"/>
          <p:cNvSpPr/>
          <p:nvPr/>
        </p:nvSpPr>
        <p:spPr>
          <a:xfrm flipH="1">
            <a:off x="1982746" y="762556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9"/>
          <p:cNvSpPr/>
          <p:nvPr/>
        </p:nvSpPr>
        <p:spPr>
          <a:xfrm flipH="1">
            <a:off x="2008159" y="1572294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9" descr="Copo de nieve"/>
          <p:cNvSpPr/>
          <p:nvPr/>
        </p:nvSpPr>
        <p:spPr>
          <a:xfrm flipH="1">
            <a:off x="1190978" y="1912377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p9" descr="Copo de nieve"/>
          <p:cNvSpPr/>
          <p:nvPr/>
        </p:nvSpPr>
        <p:spPr>
          <a:xfrm flipH="1">
            <a:off x="2632408" y="728956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9" name="Google Shape;569;p9" descr="Copo de nieve"/>
          <p:cNvSpPr/>
          <p:nvPr/>
        </p:nvSpPr>
        <p:spPr>
          <a:xfrm flipH="1">
            <a:off x="243162" y="209634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9"/>
          <p:cNvSpPr/>
          <p:nvPr/>
        </p:nvSpPr>
        <p:spPr>
          <a:xfrm flipH="1">
            <a:off x="944040" y="19668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1" name="Google Shape;571;p9"/>
          <p:cNvSpPr/>
          <p:nvPr/>
        </p:nvSpPr>
        <p:spPr>
          <a:xfrm flipH="1">
            <a:off x="593920" y="236651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p9"/>
          <p:cNvSpPr/>
          <p:nvPr/>
        </p:nvSpPr>
        <p:spPr>
          <a:xfrm flipH="1">
            <a:off x="238548" y="2674214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9" descr="Copo de nieve"/>
          <p:cNvSpPr/>
          <p:nvPr/>
        </p:nvSpPr>
        <p:spPr>
          <a:xfrm flipH="1">
            <a:off x="756756" y="2265313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9"/>
          <p:cNvSpPr/>
          <p:nvPr/>
        </p:nvSpPr>
        <p:spPr>
          <a:xfrm flipH="1">
            <a:off x="355375" y="1678937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9"/>
          <p:cNvSpPr/>
          <p:nvPr/>
        </p:nvSpPr>
        <p:spPr>
          <a:xfrm flipH="1">
            <a:off x="350201" y="123056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9" descr="Copo de nieve"/>
          <p:cNvSpPr/>
          <p:nvPr/>
        </p:nvSpPr>
        <p:spPr>
          <a:xfrm flipH="1">
            <a:off x="533227" y="1390014"/>
            <a:ext cx="152802" cy="173260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7" name="Google Shape;577;p9" descr="Copo de nieve"/>
          <p:cNvSpPr/>
          <p:nvPr/>
        </p:nvSpPr>
        <p:spPr>
          <a:xfrm flipH="1">
            <a:off x="652092" y="2653648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8" name="Google Shape;578;p9" descr="Copo de nieve"/>
          <p:cNvSpPr/>
          <p:nvPr/>
        </p:nvSpPr>
        <p:spPr>
          <a:xfrm flipH="1">
            <a:off x="673808" y="926529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9"/>
          <p:cNvSpPr/>
          <p:nvPr/>
        </p:nvSpPr>
        <p:spPr>
          <a:xfrm flipH="1">
            <a:off x="1940322" y="224361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9"/>
          <p:cNvSpPr/>
          <p:nvPr/>
        </p:nvSpPr>
        <p:spPr>
          <a:xfrm flipH="1">
            <a:off x="2580775" y="57402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9" descr="Copo de nieve"/>
          <p:cNvSpPr/>
          <p:nvPr/>
        </p:nvSpPr>
        <p:spPr>
          <a:xfrm flipH="1">
            <a:off x="2691137" y="257351"/>
            <a:ext cx="106113" cy="103632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9"/>
          <p:cNvSpPr/>
          <p:nvPr/>
        </p:nvSpPr>
        <p:spPr>
          <a:xfrm flipH="1">
            <a:off x="3021252" y="48855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9"/>
          <p:cNvSpPr/>
          <p:nvPr/>
        </p:nvSpPr>
        <p:spPr>
          <a:xfrm flipH="1">
            <a:off x="2356416" y="1321287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9"/>
          <p:cNvSpPr/>
          <p:nvPr/>
        </p:nvSpPr>
        <p:spPr>
          <a:xfrm flipH="1">
            <a:off x="1252905" y="1571499"/>
            <a:ext cx="80700" cy="804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5" name="Google Shape;585;p9"/>
          <p:cNvSpPr txBox="1">
            <a:spLocks noGrp="1"/>
          </p:cNvSpPr>
          <p:nvPr>
            <p:ph type="title"/>
          </p:nvPr>
        </p:nvSpPr>
        <p:spPr>
          <a:xfrm>
            <a:off x="2597675" y="555600"/>
            <a:ext cx="6204900" cy="141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586" name="Google Shape;586;p9"/>
          <p:cNvSpPr txBox="1">
            <a:spLocks noGrp="1"/>
          </p:cNvSpPr>
          <p:nvPr>
            <p:ph type="body" idx="1"/>
          </p:nvPr>
        </p:nvSpPr>
        <p:spPr>
          <a:xfrm>
            <a:off x="2597700" y="1891900"/>
            <a:ext cx="6204900" cy="23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6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6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6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600"/>
              </a:spcBef>
              <a:spcAft>
                <a:spcPts val="16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591" name="Google Shape;59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92" name="Google Shape;592;p10"/>
          <p:cNvSpPr/>
          <p:nvPr/>
        </p:nvSpPr>
        <p:spPr>
          <a:xfrm>
            <a:off x="9126" y="4595440"/>
            <a:ext cx="7138356" cy="494838"/>
          </a:xfrm>
          <a:custGeom>
            <a:avLst/>
            <a:gdLst/>
            <a:ahLst/>
            <a:cxnLst/>
            <a:rect l="l" t="t" r="r" b="b"/>
            <a:pathLst>
              <a:path w="9454776" h="1832733" extrusionOk="0">
                <a:moveTo>
                  <a:pt x="5976" y="326662"/>
                </a:moveTo>
                <a:cubicBezTo>
                  <a:pt x="379505" y="115493"/>
                  <a:pt x="1453266" y="540662"/>
                  <a:pt x="2241176" y="505956"/>
                </a:cubicBezTo>
                <a:cubicBezTo>
                  <a:pt x="3029086" y="471250"/>
                  <a:pt x="4101492" y="242314"/>
                  <a:pt x="4733433" y="118424"/>
                </a:cubicBezTo>
                <a:cubicBezTo>
                  <a:pt x="6233589" y="-175677"/>
                  <a:pt x="9136031" y="131430"/>
                  <a:pt x="9454776" y="458144"/>
                </a:cubicBezTo>
                <a:lnTo>
                  <a:pt x="6352988" y="1832733"/>
                </a:lnTo>
                <a:lnTo>
                  <a:pt x="0" y="1772968"/>
                </a:lnTo>
                <a:lnTo>
                  <a:pt x="5976" y="326662"/>
                </a:ln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p10" descr="Copo de nieve"/>
          <p:cNvSpPr/>
          <p:nvPr/>
        </p:nvSpPr>
        <p:spPr>
          <a:xfrm>
            <a:off x="7057389" y="106598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10" descr="Copo de nieve"/>
          <p:cNvSpPr/>
          <p:nvPr/>
        </p:nvSpPr>
        <p:spPr>
          <a:xfrm>
            <a:off x="7125281" y="1764654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p10" descr="Copo de nieve"/>
          <p:cNvSpPr/>
          <p:nvPr/>
        </p:nvSpPr>
        <p:spPr>
          <a:xfrm>
            <a:off x="7449320" y="1035549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6" name="Google Shape;596;p10"/>
          <p:cNvSpPr/>
          <p:nvPr/>
        </p:nvSpPr>
        <p:spPr>
          <a:xfrm>
            <a:off x="6175058" y="63114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7" name="Google Shape;597;p10"/>
          <p:cNvSpPr/>
          <p:nvPr/>
        </p:nvSpPr>
        <p:spPr>
          <a:xfrm>
            <a:off x="7085631" y="425586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10"/>
          <p:cNvSpPr/>
          <p:nvPr/>
        </p:nvSpPr>
        <p:spPr>
          <a:xfrm>
            <a:off x="7265979" y="233825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10"/>
          <p:cNvSpPr/>
          <p:nvPr/>
        </p:nvSpPr>
        <p:spPr>
          <a:xfrm>
            <a:off x="7753918" y="133752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10"/>
          <p:cNvSpPr/>
          <p:nvPr/>
        </p:nvSpPr>
        <p:spPr>
          <a:xfrm>
            <a:off x="6441450" y="112432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1" name="Google Shape;601;p10"/>
          <p:cNvSpPr/>
          <p:nvPr/>
        </p:nvSpPr>
        <p:spPr>
          <a:xfrm>
            <a:off x="7160931" y="132310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2" name="Google Shape;602;p10"/>
          <p:cNvSpPr/>
          <p:nvPr/>
        </p:nvSpPr>
        <p:spPr>
          <a:xfrm>
            <a:off x="6566246" y="150608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3" name="Google Shape;603;p10"/>
          <p:cNvSpPr/>
          <p:nvPr/>
        </p:nvSpPr>
        <p:spPr>
          <a:xfrm>
            <a:off x="6885678" y="21445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10"/>
          <p:cNvSpPr/>
          <p:nvPr/>
        </p:nvSpPr>
        <p:spPr>
          <a:xfrm>
            <a:off x="7573498" y="266408"/>
            <a:ext cx="733200" cy="7326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10"/>
          <p:cNvSpPr/>
          <p:nvPr/>
        </p:nvSpPr>
        <p:spPr>
          <a:xfrm>
            <a:off x="0" y="4654573"/>
            <a:ext cx="9196938" cy="569365"/>
          </a:xfrm>
          <a:custGeom>
            <a:avLst/>
            <a:gdLst/>
            <a:ahLst/>
            <a:cxnLst/>
            <a:rect l="l" t="t" r="r" b="b"/>
            <a:pathLst>
              <a:path w="12181375" h="2108761" extrusionOk="0">
                <a:moveTo>
                  <a:pt x="13281" y="1415491"/>
                </a:moveTo>
                <a:cubicBezTo>
                  <a:pt x="285210" y="1178424"/>
                  <a:pt x="790222" y="734173"/>
                  <a:pt x="1632904" y="686361"/>
                </a:cubicBezTo>
                <a:cubicBezTo>
                  <a:pt x="2475586" y="638549"/>
                  <a:pt x="4333260" y="1609632"/>
                  <a:pt x="5069376" y="1128620"/>
                </a:cubicBezTo>
                <a:cubicBezTo>
                  <a:pt x="7111693" y="-205925"/>
                  <a:pt x="10998034" y="-57709"/>
                  <a:pt x="12181375" y="100667"/>
                </a:cubicBezTo>
                <a:cubicBezTo>
                  <a:pt x="12177391" y="760071"/>
                  <a:pt x="12173406" y="1419475"/>
                  <a:pt x="12169422" y="2078879"/>
                </a:cubicBezTo>
                <a:lnTo>
                  <a:pt x="1328" y="2108761"/>
                </a:lnTo>
                <a:cubicBezTo>
                  <a:pt x="-664" y="1875679"/>
                  <a:pt x="-2657" y="1642596"/>
                  <a:pt x="13281" y="1415491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 w="28575" cap="flat" cmpd="sng">
            <a:solidFill>
              <a:srgbClr val="F4F4F4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6" name="Google Shape;606;p10" descr="Copo de nieve"/>
          <p:cNvSpPr/>
          <p:nvPr/>
        </p:nvSpPr>
        <p:spPr>
          <a:xfrm>
            <a:off x="8632427" y="477192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7" name="Google Shape;607;p10" descr="Copo de nieve"/>
          <p:cNvSpPr/>
          <p:nvPr/>
        </p:nvSpPr>
        <p:spPr>
          <a:xfrm>
            <a:off x="8623781" y="1860747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p10" descr="Copo de nieve"/>
          <p:cNvSpPr/>
          <p:nvPr/>
        </p:nvSpPr>
        <p:spPr>
          <a:xfrm>
            <a:off x="6178070" y="986300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9" name="Google Shape;609;p10"/>
          <p:cNvGrpSpPr/>
          <p:nvPr/>
        </p:nvGrpSpPr>
        <p:grpSpPr>
          <a:xfrm>
            <a:off x="5257069" y="3716799"/>
            <a:ext cx="3820361" cy="1216378"/>
            <a:chOff x="3598622" y="83349"/>
            <a:chExt cx="5068136" cy="1615162"/>
          </a:xfrm>
        </p:grpSpPr>
        <p:sp>
          <p:nvSpPr>
            <p:cNvPr id="610" name="Google Shape;610;p10"/>
            <p:cNvSpPr/>
            <p:nvPr/>
          </p:nvSpPr>
          <p:spPr>
            <a:xfrm rot="10800000" flipH="1">
              <a:off x="5938708" y="225314"/>
              <a:ext cx="1933174" cy="94638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0"/>
            <p:cNvSpPr/>
            <p:nvPr/>
          </p:nvSpPr>
          <p:spPr>
            <a:xfrm rot="10800000" flipH="1">
              <a:off x="6106466" y="452749"/>
              <a:ext cx="1688468" cy="443644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0"/>
            <p:cNvSpPr/>
            <p:nvPr/>
          </p:nvSpPr>
          <p:spPr>
            <a:xfrm rot="10800000" flipH="1">
              <a:off x="4271987" y="392417"/>
              <a:ext cx="3523760" cy="594152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0"/>
            <p:cNvSpPr/>
            <p:nvPr/>
          </p:nvSpPr>
          <p:spPr>
            <a:xfrm rot="10465470" flipH="1">
              <a:off x="4381732" y="522604"/>
              <a:ext cx="3442163" cy="498838"/>
            </a:xfrm>
            <a:custGeom>
              <a:avLst/>
              <a:gdLst/>
              <a:ahLst/>
              <a:cxnLst/>
              <a:rect l="l" t="t" r="r" b="b"/>
              <a:pathLst>
                <a:path w="3262741" h="315200" extrusionOk="0">
                  <a:moveTo>
                    <a:pt x="0" y="1387"/>
                  </a:moveTo>
                  <a:cubicBezTo>
                    <a:pt x="166134" y="-828"/>
                    <a:pt x="332268" y="-3043"/>
                    <a:pt x="536945" y="17336"/>
                  </a:cubicBezTo>
                  <a:cubicBezTo>
                    <a:pt x="741622" y="37715"/>
                    <a:pt x="1228061" y="123661"/>
                    <a:pt x="1228061" y="123661"/>
                  </a:cubicBezTo>
                  <a:cubicBezTo>
                    <a:pt x="1533747" y="173280"/>
                    <a:pt x="2049426" y="309731"/>
                    <a:pt x="2371061" y="315047"/>
                  </a:cubicBezTo>
                  <a:cubicBezTo>
                    <a:pt x="2692696" y="320363"/>
                    <a:pt x="3014331" y="185685"/>
                    <a:pt x="3157870" y="155559"/>
                  </a:cubicBezTo>
                  <a:cubicBezTo>
                    <a:pt x="3301410" y="125434"/>
                    <a:pt x="3266854" y="129864"/>
                    <a:pt x="3232298" y="134294"/>
                  </a:cubicBezTo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14" name="Google Shape;614;p1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4104980" y="149874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615" name="Google Shape;615;p10"/>
            <p:cNvSpPr/>
            <p:nvPr/>
          </p:nvSpPr>
          <p:spPr>
            <a:xfrm>
              <a:off x="5618290" y="731439"/>
              <a:ext cx="72000" cy="720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16" name="Google Shape;616;p1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1022764">
              <a:off x="3730961" y="455080"/>
              <a:ext cx="871978" cy="1033581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617" name="Google Shape;617;p1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748243" y="337542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pic>
          <p:nvPicPr>
            <p:cNvPr id="618" name="Google Shape;618;p1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 rot="-586564">
              <a:off x="5347918" y="598405"/>
              <a:ext cx="871977" cy="1033579"/>
            </a:xfrm>
            <a:prstGeom prst="rect">
              <a:avLst/>
            </a:prstGeom>
            <a:noFill/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</p:pic>
        <p:sp>
          <p:nvSpPr>
            <p:cNvPr id="619" name="Google Shape;619;p10"/>
            <p:cNvSpPr/>
            <p:nvPr/>
          </p:nvSpPr>
          <p:spPr>
            <a:xfrm>
              <a:off x="7343498" y="515931"/>
              <a:ext cx="1323261" cy="935690"/>
            </a:xfrm>
            <a:custGeom>
              <a:avLst/>
              <a:gdLst/>
              <a:ahLst/>
              <a:cxnLst/>
              <a:rect l="l" t="t" r="r" b="b"/>
              <a:pathLst>
                <a:path w="3459505" h="2353936" extrusionOk="0">
                  <a:moveTo>
                    <a:pt x="1438565" y="1920490"/>
                  </a:moveTo>
                  <a:lnTo>
                    <a:pt x="1438298" y="1923011"/>
                  </a:lnTo>
                  <a:lnTo>
                    <a:pt x="1441090" y="1923289"/>
                  </a:lnTo>
                  <a:close/>
                  <a:moveTo>
                    <a:pt x="645867" y="1919185"/>
                  </a:moveTo>
                  <a:lnTo>
                    <a:pt x="640928" y="2000175"/>
                  </a:lnTo>
                  <a:lnTo>
                    <a:pt x="2597279" y="2195014"/>
                  </a:lnTo>
                  <a:lnTo>
                    <a:pt x="2602217" y="2114024"/>
                  </a:lnTo>
                  <a:lnTo>
                    <a:pt x="1091017" y="1963518"/>
                  </a:lnTo>
                  <a:lnTo>
                    <a:pt x="1088442" y="1966560"/>
                  </a:lnTo>
                  <a:lnTo>
                    <a:pt x="1084026" y="1962822"/>
                  </a:lnTo>
                  <a:close/>
                  <a:moveTo>
                    <a:pt x="2329422" y="1764080"/>
                  </a:moveTo>
                  <a:lnTo>
                    <a:pt x="2082050" y="1987124"/>
                  </a:lnTo>
                  <a:lnTo>
                    <a:pt x="2303375" y="2009167"/>
                  </a:lnTo>
                  <a:close/>
                  <a:moveTo>
                    <a:pt x="1749584" y="1723582"/>
                  </a:moveTo>
                  <a:lnTo>
                    <a:pt x="1519442" y="1931093"/>
                  </a:lnTo>
                  <a:lnTo>
                    <a:pt x="1725353" y="1951599"/>
                  </a:lnTo>
                  <a:close/>
                  <a:moveTo>
                    <a:pt x="1359031" y="1646910"/>
                  </a:moveTo>
                  <a:lnTo>
                    <a:pt x="1149642" y="1894263"/>
                  </a:lnTo>
                  <a:lnTo>
                    <a:pt x="1330827" y="1912308"/>
                  </a:lnTo>
                  <a:close/>
                  <a:moveTo>
                    <a:pt x="1896241" y="1591347"/>
                  </a:moveTo>
                  <a:lnTo>
                    <a:pt x="1889395" y="1597519"/>
                  </a:lnTo>
                  <a:lnTo>
                    <a:pt x="1850444" y="1964059"/>
                  </a:lnTo>
                  <a:lnTo>
                    <a:pt x="1965637" y="1975531"/>
                  </a:lnTo>
                  <a:lnTo>
                    <a:pt x="1951285" y="1959613"/>
                  </a:lnTo>
                  <a:lnTo>
                    <a:pt x="2278152" y="1664888"/>
                  </a:lnTo>
                  <a:lnTo>
                    <a:pt x="2241497" y="1667131"/>
                  </a:lnTo>
                  <a:cubicBezTo>
                    <a:pt x="2214046" y="1666089"/>
                    <a:pt x="2186292" y="1662279"/>
                    <a:pt x="2158567" y="1655498"/>
                  </a:cubicBezTo>
                  <a:close/>
                  <a:moveTo>
                    <a:pt x="1491378" y="1479457"/>
                  </a:moveTo>
                  <a:lnTo>
                    <a:pt x="1496855" y="1484095"/>
                  </a:lnTo>
                  <a:lnTo>
                    <a:pt x="1483230" y="1500192"/>
                  </a:lnTo>
                  <a:lnTo>
                    <a:pt x="1446642" y="1844490"/>
                  </a:lnTo>
                  <a:lnTo>
                    <a:pt x="1763418" y="1558864"/>
                  </a:lnTo>
                  <a:lnTo>
                    <a:pt x="1582209" y="1514550"/>
                  </a:lnTo>
                  <a:cubicBezTo>
                    <a:pt x="1554484" y="1507771"/>
                    <a:pt x="1528103" y="1498342"/>
                    <a:pt x="1503268" y="1486599"/>
                  </a:cubicBezTo>
                  <a:close/>
                  <a:moveTo>
                    <a:pt x="2512940" y="68"/>
                  </a:moveTo>
                  <a:cubicBezTo>
                    <a:pt x="2655156" y="-2196"/>
                    <a:pt x="2887566" y="52496"/>
                    <a:pt x="3006097" y="94561"/>
                  </a:cubicBezTo>
                  <a:lnTo>
                    <a:pt x="3011268" y="96644"/>
                  </a:lnTo>
                  <a:lnTo>
                    <a:pt x="3033773" y="74401"/>
                  </a:lnTo>
                  <a:cubicBezTo>
                    <a:pt x="3068702" y="51590"/>
                    <a:pt x="3115316" y="50455"/>
                    <a:pt x="3152109" y="75204"/>
                  </a:cubicBezTo>
                  <a:cubicBezTo>
                    <a:pt x="3201167" y="108201"/>
                    <a:pt x="3214185" y="174718"/>
                    <a:pt x="3181185" y="223774"/>
                  </a:cubicBezTo>
                  <a:cubicBezTo>
                    <a:pt x="3174860" y="233181"/>
                    <a:pt x="3168531" y="242586"/>
                    <a:pt x="3162205" y="251992"/>
                  </a:cubicBezTo>
                  <a:cubicBezTo>
                    <a:pt x="3137456" y="288785"/>
                    <a:pt x="3093853" y="305306"/>
                    <a:pt x="3052903" y="297346"/>
                  </a:cubicBezTo>
                  <a:lnTo>
                    <a:pt x="3013635" y="281070"/>
                  </a:lnTo>
                  <a:lnTo>
                    <a:pt x="2983755" y="250833"/>
                  </a:lnTo>
                  <a:lnTo>
                    <a:pt x="2975833" y="231305"/>
                  </a:lnTo>
                  <a:lnTo>
                    <a:pt x="2948220" y="241101"/>
                  </a:lnTo>
                  <a:cubicBezTo>
                    <a:pt x="2847024" y="264438"/>
                    <a:pt x="2717646" y="244038"/>
                    <a:pt x="2656479" y="281830"/>
                  </a:cubicBezTo>
                  <a:cubicBezTo>
                    <a:pt x="2558616" y="342297"/>
                    <a:pt x="2552091" y="397559"/>
                    <a:pt x="2491922" y="492639"/>
                  </a:cubicBezTo>
                  <a:lnTo>
                    <a:pt x="2481686" y="486229"/>
                  </a:lnTo>
                  <a:lnTo>
                    <a:pt x="2489139" y="529120"/>
                  </a:lnTo>
                  <a:cubicBezTo>
                    <a:pt x="2488592" y="563189"/>
                    <a:pt x="2482197" y="600097"/>
                    <a:pt x="2469989" y="637824"/>
                  </a:cubicBezTo>
                  <a:lnTo>
                    <a:pt x="2463828" y="650779"/>
                  </a:lnTo>
                  <a:lnTo>
                    <a:pt x="2481291" y="676171"/>
                  </a:lnTo>
                  <a:cubicBezTo>
                    <a:pt x="2488151" y="692072"/>
                    <a:pt x="2491944" y="709554"/>
                    <a:pt x="2491944" y="727905"/>
                  </a:cubicBezTo>
                  <a:cubicBezTo>
                    <a:pt x="2491944" y="782957"/>
                    <a:pt x="2457803" y="830191"/>
                    <a:pt x="2409147" y="850368"/>
                  </a:cubicBezTo>
                  <a:lnTo>
                    <a:pt x="2371721" y="857775"/>
                  </a:lnTo>
                  <a:lnTo>
                    <a:pt x="2415011" y="871898"/>
                  </a:lnTo>
                  <a:cubicBezTo>
                    <a:pt x="2472600" y="895668"/>
                    <a:pt x="2522617" y="931577"/>
                    <a:pt x="2562746" y="975808"/>
                  </a:cubicBezTo>
                  <a:lnTo>
                    <a:pt x="2569880" y="985367"/>
                  </a:lnTo>
                  <a:lnTo>
                    <a:pt x="2582809" y="873551"/>
                  </a:lnTo>
                  <a:cubicBezTo>
                    <a:pt x="2604964" y="744247"/>
                    <a:pt x="2650137" y="621230"/>
                    <a:pt x="2730331" y="566738"/>
                  </a:cubicBezTo>
                  <a:cubicBezTo>
                    <a:pt x="2766361" y="542757"/>
                    <a:pt x="2808300" y="530845"/>
                    <a:pt x="2850126" y="532717"/>
                  </a:cubicBezTo>
                  <a:cubicBezTo>
                    <a:pt x="2867757" y="533315"/>
                    <a:pt x="2884954" y="536723"/>
                    <a:pt x="2901151" y="542727"/>
                  </a:cubicBezTo>
                  <a:cubicBezTo>
                    <a:pt x="2917345" y="548731"/>
                    <a:pt x="2932538" y="557333"/>
                    <a:pt x="2946157" y="568320"/>
                  </a:cubicBezTo>
                  <a:cubicBezTo>
                    <a:pt x="2978805" y="595012"/>
                    <a:pt x="3003619" y="630491"/>
                    <a:pt x="3018085" y="671153"/>
                  </a:cubicBezTo>
                  <a:lnTo>
                    <a:pt x="3018417" y="671902"/>
                  </a:lnTo>
                  <a:cubicBezTo>
                    <a:pt x="3055816" y="795398"/>
                    <a:pt x="2987003" y="852132"/>
                    <a:pt x="2962054" y="864297"/>
                  </a:cubicBezTo>
                  <a:cubicBezTo>
                    <a:pt x="2899658" y="893845"/>
                    <a:pt x="2845737" y="874940"/>
                    <a:pt x="2825946" y="830612"/>
                  </a:cubicBezTo>
                  <a:cubicBezTo>
                    <a:pt x="2810062" y="795031"/>
                    <a:pt x="2836213" y="728311"/>
                    <a:pt x="2896279" y="733680"/>
                  </a:cubicBezTo>
                  <a:cubicBezTo>
                    <a:pt x="2964909" y="741730"/>
                    <a:pt x="2938600" y="818081"/>
                    <a:pt x="2963538" y="812815"/>
                  </a:cubicBezTo>
                  <a:cubicBezTo>
                    <a:pt x="2969319" y="811502"/>
                    <a:pt x="3028396" y="754347"/>
                    <a:pt x="2981921" y="661051"/>
                  </a:cubicBezTo>
                  <a:lnTo>
                    <a:pt x="2981421" y="659930"/>
                  </a:lnTo>
                  <a:cubicBezTo>
                    <a:pt x="2947715" y="606848"/>
                    <a:pt x="2894193" y="612271"/>
                    <a:pt x="2837328" y="631996"/>
                  </a:cubicBezTo>
                  <a:cubicBezTo>
                    <a:pt x="2719653" y="674027"/>
                    <a:pt x="2653147" y="799499"/>
                    <a:pt x="2624391" y="879131"/>
                  </a:cubicBezTo>
                  <a:cubicBezTo>
                    <a:pt x="2617849" y="895398"/>
                    <a:pt x="2612324" y="913252"/>
                    <a:pt x="2607611" y="931492"/>
                  </a:cubicBezTo>
                  <a:lnTo>
                    <a:pt x="2599328" y="969512"/>
                  </a:lnTo>
                  <a:lnTo>
                    <a:pt x="2638865" y="1098744"/>
                  </a:lnTo>
                  <a:lnTo>
                    <a:pt x="2644692" y="1110808"/>
                  </a:lnTo>
                  <a:lnTo>
                    <a:pt x="2644826" y="1111315"/>
                  </a:lnTo>
                  <a:lnTo>
                    <a:pt x="2656597" y="1097031"/>
                  </a:lnTo>
                  <a:cubicBezTo>
                    <a:pt x="2788344" y="966571"/>
                    <a:pt x="2987787" y="928723"/>
                    <a:pt x="3157800" y="1002976"/>
                  </a:cubicBezTo>
                  <a:lnTo>
                    <a:pt x="3180349" y="1015320"/>
                  </a:lnTo>
                  <a:lnTo>
                    <a:pt x="3230281" y="1018537"/>
                  </a:lnTo>
                  <a:cubicBezTo>
                    <a:pt x="3361099" y="1035647"/>
                    <a:pt x="3459505" y="1109632"/>
                    <a:pt x="3459505" y="1198307"/>
                  </a:cubicBezTo>
                  <a:cubicBezTo>
                    <a:pt x="3459505" y="1223643"/>
                    <a:pt x="3451471" y="1247779"/>
                    <a:pt x="3436944" y="1269733"/>
                  </a:cubicBezTo>
                  <a:lnTo>
                    <a:pt x="3410520" y="1294785"/>
                  </a:lnTo>
                  <a:lnTo>
                    <a:pt x="3421350" y="1331070"/>
                  </a:lnTo>
                  <a:cubicBezTo>
                    <a:pt x="3443847" y="1445280"/>
                    <a:pt x="3422805" y="1568225"/>
                    <a:pt x="3352891" y="1672833"/>
                  </a:cubicBezTo>
                  <a:cubicBezTo>
                    <a:pt x="3300456" y="1751290"/>
                    <a:pt x="3227978" y="1808292"/>
                    <a:pt x="3146867" y="1841550"/>
                  </a:cubicBezTo>
                  <a:lnTo>
                    <a:pt x="3093948" y="1857545"/>
                  </a:lnTo>
                  <a:lnTo>
                    <a:pt x="3092042" y="1864248"/>
                  </a:lnTo>
                  <a:cubicBezTo>
                    <a:pt x="3047647" y="1964816"/>
                    <a:pt x="2898603" y="1996435"/>
                    <a:pt x="2759141" y="1934871"/>
                  </a:cubicBezTo>
                  <a:cubicBezTo>
                    <a:pt x="2698127" y="1907936"/>
                    <a:pt x="2649055" y="1867629"/>
                    <a:pt x="2616872" y="1822383"/>
                  </a:cubicBezTo>
                  <a:lnTo>
                    <a:pt x="2604494" y="1797436"/>
                  </a:lnTo>
                  <a:lnTo>
                    <a:pt x="2604330" y="1797419"/>
                  </a:lnTo>
                  <a:cubicBezTo>
                    <a:pt x="2536845" y="1783078"/>
                    <a:pt x="2481303" y="1734690"/>
                    <a:pt x="2455073" y="1670291"/>
                  </a:cubicBezTo>
                  <a:lnTo>
                    <a:pt x="2451972" y="1654341"/>
                  </a:lnTo>
                  <a:lnTo>
                    <a:pt x="2413104" y="2020096"/>
                  </a:lnTo>
                  <a:lnTo>
                    <a:pt x="2802647" y="2058892"/>
                  </a:lnTo>
                  <a:cubicBezTo>
                    <a:pt x="2823180" y="2060936"/>
                    <a:pt x="2838168" y="2079240"/>
                    <a:pt x="2836123" y="2099772"/>
                  </a:cubicBezTo>
                  <a:cubicBezTo>
                    <a:pt x="2834078" y="2120306"/>
                    <a:pt x="2815775" y="2135293"/>
                    <a:pt x="2795242" y="2133247"/>
                  </a:cubicBezTo>
                  <a:lnTo>
                    <a:pt x="2720420" y="2125796"/>
                  </a:lnTo>
                  <a:lnTo>
                    <a:pt x="2715482" y="2206787"/>
                  </a:lnTo>
                  <a:lnTo>
                    <a:pt x="3090458" y="2244131"/>
                  </a:lnTo>
                  <a:lnTo>
                    <a:pt x="3145387" y="2201613"/>
                  </a:lnTo>
                  <a:cubicBezTo>
                    <a:pt x="3163766" y="2183106"/>
                    <a:pt x="3179662" y="2162220"/>
                    <a:pt x="3192600" y="2139230"/>
                  </a:cubicBezTo>
                  <a:cubicBezTo>
                    <a:pt x="3244355" y="2047266"/>
                    <a:pt x="3242785" y="1932361"/>
                    <a:pt x="3188362" y="1829082"/>
                  </a:cubicBezTo>
                  <a:cubicBezTo>
                    <a:pt x="3338337" y="1913482"/>
                    <a:pt x="3401024" y="2086550"/>
                    <a:pt x="3328375" y="2215639"/>
                  </a:cubicBezTo>
                  <a:cubicBezTo>
                    <a:pt x="3292051" y="2280184"/>
                    <a:pt x="3228773" y="2321514"/>
                    <a:pt x="3155827" y="2336157"/>
                  </a:cubicBezTo>
                  <a:lnTo>
                    <a:pt x="3138949" y="2337934"/>
                  </a:lnTo>
                  <a:lnTo>
                    <a:pt x="3136946" y="2341678"/>
                  </a:lnTo>
                  <a:cubicBezTo>
                    <a:pt x="3126222" y="2350457"/>
                    <a:pt x="3112146" y="2355146"/>
                    <a:pt x="3097266" y="2353666"/>
                  </a:cubicBezTo>
                  <a:lnTo>
                    <a:pt x="143146" y="2059453"/>
                  </a:lnTo>
                  <a:lnTo>
                    <a:pt x="129838" y="2055360"/>
                  </a:lnTo>
                  <a:lnTo>
                    <a:pt x="120957" y="2053789"/>
                  </a:lnTo>
                  <a:cubicBezTo>
                    <a:pt x="80332" y="2042325"/>
                    <a:pt x="46110" y="2019123"/>
                    <a:pt x="24187" y="1984661"/>
                  </a:cubicBezTo>
                  <a:cubicBezTo>
                    <a:pt x="-34271" y="1892761"/>
                    <a:pt x="16871" y="1755582"/>
                    <a:pt x="138418" y="1678265"/>
                  </a:cubicBezTo>
                  <a:cubicBezTo>
                    <a:pt x="94133" y="1761611"/>
                    <a:pt x="92580" y="1849193"/>
                    <a:pt x="134227" y="1914662"/>
                  </a:cubicBezTo>
                  <a:lnTo>
                    <a:pt x="167929" y="1953066"/>
                  </a:lnTo>
                  <a:lnTo>
                    <a:pt x="522724" y="1988402"/>
                  </a:lnTo>
                  <a:lnTo>
                    <a:pt x="527664" y="1907412"/>
                  </a:lnTo>
                  <a:lnTo>
                    <a:pt x="524938" y="1907140"/>
                  </a:lnTo>
                  <a:lnTo>
                    <a:pt x="506005" y="1896993"/>
                  </a:lnTo>
                  <a:lnTo>
                    <a:pt x="495897" y="1894419"/>
                  </a:lnTo>
                  <a:cubicBezTo>
                    <a:pt x="460810" y="1882844"/>
                    <a:pt x="427224" y="1866372"/>
                    <a:pt x="396051" y="1845306"/>
                  </a:cubicBezTo>
                  <a:cubicBezTo>
                    <a:pt x="344513" y="1809994"/>
                    <a:pt x="304750" y="1758549"/>
                    <a:pt x="282188" y="1697996"/>
                  </a:cubicBezTo>
                  <a:cubicBezTo>
                    <a:pt x="254691" y="1626412"/>
                    <a:pt x="249458" y="1547125"/>
                    <a:pt x="267237" y="1471517"/>
                  </a:cubicBezTo>
                  <a:cubicBezTo>
                    <a:pt x="280573" y="1414812"/>
                    <a:pt x="360590" y="1296822"/>
                    <a:pt x="481872" y="1187540"/>
                  </a:cubicBezTo>
                  <a:lnTo>
                    <a:pt x="609143" y="1089036"/>
                  </a:lnTo>
                  <a:lnTo>
                    <a:pt x="625708" y="1048408"/>
                  </a:lnTo>
                  <a:cubicBezTo>
                    <a:pt x="632920" y="1028453"/>
                    <a:pt x="639076" y="1008348"/>
                    <a:pt x="643190" y="989083"/>
                  </a:cubicBezTo>
                  <a:cubicBezTo>
                    <a:pt x="666559" y="896829"/>
                    <a:pt x="682344" y="738159"/>
                    <a:pt x="592933" y="625102"/>
                  </a:cubicBezTo>
                  <a:cubicBezTo>
                    <a:pt x="549344" y="571014"/>
                    <a:pt x="499752" y="532352"/>
                    <a:pt x="431687" y="560646"/>
                  </a:cubicBezTo>
                  <a:lnTo>
                    <a:pt x="430460" y="561376"/>
                  </a:lnTo>
                  <a:cubicBezTo>
                    <a:pt x="323501" y="619120"/>
                    <a:pt x="344882" y="709472"/>
                    <a:pt x="349765" y="714325"/>
                  </a:cubicBezTo>
                  <a:cubicBezTo>
                    <a:pt x="371086" y="734890"/>
                    <a:pt x="394747" y="647229"/>
                    <a:pt x="468120" y="682826"/>
                  </a:cubicBezTo>
                  <a:cubicBezTo>
                    <a:pt x="531246" y="715544"/>
                    <a:pt x="513709" y="794131"/>
                    <a:pt x="474744" y="817308"/>
                  </a:cubicBezTo>
                  <a:cubicBezTo>
                    <a:pt x="426199" y="846184"/>
                    <a:pt x="360349" y="829938"/>
                    <a:pt x="317674" y="763224"/>
                  </a:cubicBezTo>
                  <a:cubicBezTo>
                    <a:pt x="300838" y="736222"/>
                    <a:pt x="269517" y="640150"/>
                    <a:pt x="387154" y="548567"/>
                  </a:cubicBezTo>
                  <a:lnTo>
                    <a:pt x="387973" y="548080"/>
                  </a:lnTo>
                  <a:cubicBezTo>
                    <a:pt x="428842" y="519275"/>
                    <a:pt x="476605" y="501802"/>
                    <a:pt x="526414" y="497432"/>
                  </a:cubicBezTo>
                  <a:cubicBezTo>
                    <a:pt x="567777" y="494062"/>
                    <a:pt x="609174" y="503536"/>
                    <a:pt x="644953" y="524562"/>
                  </a:cubicBezTo>
                  <a:cubicBezTo>
                    <a:pt x="687692" y="549083"/>
                    <a:pt x="721556" y="586517"/>
                    <a:pt x="741689" y="631488"/>
                  </a:cubicBezTo>
                  <a:cubicBezTo>
                    <a:pt x="800462" y="766329"/>
                    <a:pt x="718009" y="975582"/>
                    <a:pt x="618760" y="1139652"/>
                  </a:cubicBezTo>
                  <a:lnTo>
                    <a:pt x="589371" y="1185368"/>
                  </a:lnTo>
                  <a:lnTo>
                    <a:pt x="568862" y="1240959"/>
                  </a:lnTo>
                  <a:cubicBezTo>
                    <a:pt x="511679" y="1374051"/>
                    <a:pt x="435016" y="1451341"/>
                    <a:pt x="435565" y="1621711"/>
                  </a:cubicBezTo>
                  <a:cubicBezTo>
                    <a:pt x="436541" y="1703803"/>
                    <a:pt x="449452" y="1778245"/>
                    <a:pt x="500450" y="1822824"/>
                  </a:cubicBezTo>
                  <a:lnTo>
                    <a:pt x="524208" y="1835242"/>
                  </a:lnTo>
                  <a:lnTo>
                    <a:pt x="532343" y="1832784"/>
                  </a:lnTo>
                  <a:lnTo>
                    <a:pt x="690650" y="1848550"/>
                  </a:lnTo>
                  <a:lnTo>
                    <a:pt x="720329" y="1836592"/>
                  </a:lnTo>
                  <a:cubicBezTo>
                    <a:pt x="780771" y="1803775"/>
                    <a:pt x="803154" y="1749039"/>
                    <a:pt x="802370" y="1742320"/>
                  </a:cubicBezTo>
                  <a:cubicBezTo>
                    <a:pt x="796316" y="1696164"/>
                    <a:pt x="687991" y="1783416"/>
                    <a:pt x="634806" y="1668665"/>
                  </a:cubicBezTo>
                  <a:cubicBezTo>
                    <a:pt x="590971" y="1567323"/>
                    <a:pt x="683778" y="1485588"/>
                    <a:pt x="750722" y="1493785"/>
                  </a:cubicBezTo>
                  <a:cubicBezTo>
                    <a:pt x="834125" y="1503999"/>
                    <a:pt x="896299" y="1587302"/>
                    <a:pt x="884917" y="1711707"/>
                  </a:cubicBezTo>
                  <a:cubicBezTo>
                    <a:pt x="882360" y="1736674"/>
                    <a:pt x="868164" y="1786744"/>
                    <a:pt x="826857" y="1830867"/>
                  </a:cubicBezTo>
                  <a:lnTo>
                    <a:pt x="794544" y="1858897"/>
                  </a:lnTo>
                  <a:lnTo>
                    <a:pt x="1008054" y="1880162"/>
                  </a:lnTo>
                  <a:lnTo>
                    <a:pt x="1401386" y="1415511"/>
                  </a:lnTo>
                  <a:lnTo>
                    <a:pt x="1374447" y="1391055"/>
                  </a:lnTo>
                  <a:cubicBezTo>
                    <a:pt x="1356612" y="1371397"/>
                    <a:pt x="1340730" y="1350095"/>
                    <a:pt x="1327005" y="1327483"/>
                  </a:cubicBezTo>
                  <a:lnTo>
                    <a:pt x="1315888" y="1304471"/>
                  </a:lnTo>
                  <a:lnTo>
                    <a:pt x="1163069" y="1478701"/>
                  </a:lnTo>
                  <a:lnTo>
                    <a:pt x="1162654" y="1480863"/>
                  </a:lnTo>
                  <a:lnTo>
                    <a:pt x="1137812" y="1518130"/>
                  </a:lnTo>
                  <a:cubicBezTo>
                    <a:pt x="1106624" y="1549103"/>
                    <a:pt x="1058764" y="1560197"/>
                    <a:pt x="1015531" y="1542490"/>
                  </a:cubicBezTo>
                  <a:lnTo>
                    <a:pt x="719755" y="1421351"/>
                  </a:lnTo>
                  <a:cubicBezTo>
                    <a:pt x="676522" y="1403645"/>
                    <a:pt x="650193" y="1362166"/>
                    <a:pt x="649690" y="1318215"/>
                  </a:cubicBezTo>
                  <a:lnTo>
                    <a:pt x="658127" y="1274228"/>
                  </a:lnTo>
                  <a:lnTo>
                    <a:pt x="675531" y="1245114"/>
                  </a:lnTo>
                  <a:cubicBezTo>
                    <a:pt x="696727" y="1219445"/>
                    <a:pt x="728300" y="1204541"/>
                    <a:pt x="761263" y="1204165"/>
                  </a:cubicBezTo>
                  <a:cubicBezTo>
                    <a:pt x="775914" y="1203997"/>
                    <a:pt x="790839" y="1206699"/>
                    <a:pt x="805251" y="1212601"/>
                  </a:cubicBezTo>
                  <a:lnTo>
                    <a:pt x="1019460" y="1300334"/>
                  </a:lnTo>
                  <a:lnTo>
                    <a:pt x="1195523" y="1099603"/>
                  </a:lnTo>
                  <a:cubicBezTo>
                    <a:pt x="1205792" y="1087896"/>
                    <a:pt x="1217948" y="1078823"/>
                    <a:pt x="1231135" y="1072441"/>
                  </a:cubicBezTo>
                  <a:lnTo>
                    <a:pt x="1272251" y="1061611"/>
                  </a:lnTo>
                  <a:lnTo>
                    <a:pt x="1278825" y="1014750"/>
                  </a:lnTo>
                  <a:lnTo>
                    <a:pt x="1278825" y="1014751"/>
                  </a:lnTo>
                  <a:cubicBezTo>
                    <a:pt x="1305944" y="903853"/>
                    <a:pt x="1375446" y="814448"/>
                    <a:pt x="1465893" y="759547"/>
                  </a:cubicBezTo>
                  <a:lnTo>
                    <a:pt x="1470128" y="757500"/>
                  </a:lnTo>
                  <a:lnTo>
                    <a:pt x="1176958" y="560302"/>
                  </a:lnTo>
                  <a:cubicBezTo>
                    <a:pt x="1164228" y="551738"/>
                    <a:pt x="1153835" y="541001"/>
                    <a:pt x="1145942" y="528914"/>
                  </a:cubicBezTo>
                  <a:lnTo>
                    <a:pt x="1136388" y="505368"/>
                  </a:lnTo>
                  <a:lnTo>
                    <a:pt x="1108124" y="505399"/>
                  </a:lnTo>
                  <a:cubicBezTo>
                    <a:pt x="1090556" y="501984"/>
                    <a:pt x="1073369" y="495069"/>
                    <a:pt x="1057585" y="484452"/>
                  </a:cubicBezTo>
                  <a:lnTo>
                    <a:pt x="1051243" y="480186"/>
                  </a:lnTo>
                  <a:cubicBezTo>
                    <a:pt x="988110" y="437720"/>
                    <a:pt x="971356" y="352114"/>
                    <a:pt x="1013822" y="288980"/>
                  </a:cubicBezTo>
                  <a:cubicBezTo>
                    <a:pt x="1045672" y="241630"/>
                    <a:pt x="1101788" y="220369"/>
                    <a:pt x="1154489" y="230613"/>
                  </a:cubicBezTo>
                  <a:cubicBezTo>
                    <a:pt x="1172057" y="234028"/>
                    <a:pt x="1189245" y="240942"/>
                    <a:pt x="1205027" y="251559"/>
                  </a:cubicBezTo>
                  <a:lnTo>
                    <a:pt x="1211369" y="255826"/>
                  </a:lnTo>
                  <a:cubicBezTo>
                    <a:pt x="1242936" y="277058"/>
                    <a:pt x="1262908" y="309076"/>
                    <a:pt x="1269681" y="343677"/>
                  </a:cubicBezTo>
                  <a:lnTo>
                    <a:pt x="1269700" y="362920"/>
                  </a:lnTo>
                  <a:lnTo>
                    <a:pt x="1301000" y="375893"/>
                  </a:lnTo>
                  <a:lnTo>
                    <a:pt x="1626857" y="595078"/>
                  </a:lnTo>
                  <a:lnTo>
                    <a:pt x="1652918" y="567194"/>
                  </a:lnTo>
                  <a:cubicBezTo>
                    <a:pt x="1663607" y="558891"/>
                    <a:pt x="1675729" y="552093"/>
                    <a:pt x="1689035" y="546792"/>
                  </a:cubicBezTo>
                  <a:lnTo>
                    <a:pt x="1720867" y="538373"/>
                  </a:lnTo>
                  <a:lnTo>
                    <a:pt x="1756414" y="427555"/>
                  </a:lnTo>
                  <a:lnTo>
                    <a:pt x="1761342" y="418750"/>
                  </a:lnTo>
                  <a:lnTo>
                    <a:pt x="1744723" y="398679"/>
                  </a:lnTo>
                  <a:cubicBezTo>
                    <a:pt x="1730976" y="376988"/>
                    <a:pt x="1726880" y="356978"/>
                    <a:pt x="1735693" y="343790"/>
                  </a:cubicBezTo>
                  <a:cubicBezTo>
                    <a:pt x="1744506" y="330603"/>
                    <a:pt x="1764560" y="326733"/>
                    <a:pt x="1789861" y="331139"/>
                  </a:cubicBezTo>
                  <a:lnTo>
                    <a:pt x="1811764" y="337893"/>
                  </a:lnTo>
                  <a:lnTo>
                    <a:pt x="1876340" y="262338"/>
                  </a:lnTo>
                  <a:cubicBezTo>
                    <a:pt x="1912760" y="228928"/>
                    <a:pt x="1952688" y="202426"/>
                    <a:pt x="1993942" y="183547"/>
                  </a:cubicBezTo>
                  <a:lnTo>
                    <a:pt x="1996663" y="182568"/>
                  </a:lnTo>
                  <a:lnTo>
                    <a:pt x="1941372" y="147951"/>
                  </a:lnTo>
                  <a:cubicBezTo>
                    <a:pt x="1944874" y="65856"/>
                    <a:pt x="2323315" y="3087"/>
                    <a:pt x="2512940" y="68"/>
                  </a:cubicBezTo>
                  <a:close/>
                </a:path>
              </a:pathLst>
            </a:custGeom>
            <a:solidFill>
              <a:srgbClr val="EBECED"/>
            </a:solidFill>
            <a:ln w="9525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20" name="Google Shape;620;p10" descr="Copo de nieve"/>
          <p:cNvSpPr/>
          <p:nvPr/>
        </p:nvSpPr>
        <p:spPr>
          <a:xfrm>
            <a:off x="8224288" y="12206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1" name="Google Shape;621;p10"/>
          <p:cNvSpPr/>
          <p:nvPr/>
        </p:nvSpPr>
        <p:spPr>
          <a:xfrm>
            <a:off x="7539403" y="144231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2" name="Google Shape;622;p10"/>
          <p:cNvSpPr/>
          <p:nvPr/>
        </p:nvSpPr>
        <p:spPr>
          <a:xfrm>
            <a:off x="6923523" y="57776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p10"/>
          <p:cNvSpPr/>
          <p:nvPr/>
        </p:nvSpPr>
        <p:spPr>
          <a:xfrm>
            <a:off x="6768064" y="963683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4" name="Google Shape;624;p10"/>
          <p:cNvSpPr/>
          <p:nvPr/>
        </p:nvSpPr>
        <p:spPr>
          <a:xfrm>
            <a:off x="7669766" y="1663331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p10"/>
          <p:cNvSpPr/>
          <p:nvPr/>
        </p:nvSpPr>
        <p:spPr>
          <a:xfrm>
            <a:off x="8381012" y="1599458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6" name="Google Shape;626;p10"/>
          <p:cNvSpPr/>
          <p:nvPr/>
        </p:nvSpPr>
        <p:spPr>
          <a:xfrm>
            <a:off x="8596062" y="2106455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7" name="Google Shape;627;p10" descr="Copo de nieve"/>
          <p:cNvSpPr/>
          <p:nvPr/>
        </p:nvSpPr>
        <p:spPr>
          <a:xfrm>
            <a:off x="7507918" y="198763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10" descr="Copo de nieve"/>
          <p:cNvSpPr/>
          <p:nvPr/>
        </p:nvSpPr>
        <p:spPr>
          <a:xfrm>
            <a:off x="7247502" y="724602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p10"/>
          <p:cNvSpPr/>
          <p:nvPr/>
        </p:nvSpPr>
        <p:spPr>
          <a:xfrm>
            <a:off x="7247502" y="1535871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10" descr="Copo de nieve"/>
          <p:cNvSpPr/>
          <p:nvPr/>
        </p:nvSpPr>
        <p:spPr>
          <a:xfrm>
            <a:off x="8008145" y="1876596"/>
            <a:ext cx="137239" cy="139256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10" descr="Copo de nieve"/>
          <p:cNvSpPr/>
          <p:nvPr/>
        </p:nvSpPr>
        <p:spPr>
          <a:xfrm>
            <a:off x="6597841" y="69093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10" descr="Copo de nieve"/>
          <p:cNvSpPr/>
          <p:nvPr/>
        </p:nvSpPr>
        <p:spPr>
          <a:xfrm>
            <a:off x="8940397" y="2060911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10"/>
          <p:cNvSpPr/>
          <p:nvPr/>
        </p:nvSpPr>
        <p:spPr>
          <a:xfrm>
            <a:off x="8311621" y="1931183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10"/>
          <p:cNvSpPr/>
          <p:nvPr/>
        </p:nvSpPr>
        <p:spPr>
          <a:xfrm>
            <a:off x="8687542" y="233159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p10"/>
          <p:cNvSpPr/>
          <p:nvPr/>
        </p:nvSpPr>
        <p:spPr>
          <a:xfrm>
            <a:off x="9042913" y="2639872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10" descr="Copo de nieve"/>
          <p:cNvSpPr/>
          <p:nvPr/>
        </p:nvSpPr>
        <p:spPr>
          <a:xfrm>
            <a:off x="8473492" y="2230199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p10"/>
          <p:cNvSpPr/>
          <p:nvPr/>
        </p:nvSpPr>
        <p:spPr>
          <a:xfrm>
            <a:off x="8900287" y="1642715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10"/>
          <p:cNvSpPr/>
          <p:nvPr/>
        </p:nvSpPr>
        <p:spPr>
          <a:xfrm>
            <a:off x="8931260" y="1193499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10" descr="Copo de nieve"/>
          <p:cNvSpPr/>
          <p:nvPr/>
        </p:nvSpPr>
        <p:spPr>
          <a:xfrm>
            <a:off x="8650332" y="1353246"/>
            <a:ext cx="152802" cy="174879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10" descr="Copo de nieve"/>
          <p:cNvSpPr/>
          <p:nvPr/>
        </p:nvSpPr>
        <p:spPr>
          <a:xfrm>
            <a:off x="8578157" y="2619268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10" descr="Copo de nieve"/>
          <p:cNvSpPr/>
          <p:nvPr/>
        </p:nvSpPr>
        <p:spPr>
          <a:xfrm>
            <a:off x="8556441" y="888885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0"/>
          <p:cNvSpPr/>
          <p:nvPr/>
        </p:nvSpPr>
        <p:spPr>
          <a:xfrm>
            <a:off x="7315340" y="185390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10"/>
          <p:cNvSpPr/>
          <p:nvPr/>
        </p:nvSpPr>
        <p:spPr>
          <a:xfrm>
            <a:off x="6700686" y="535717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10" descr="Copo de nieve"/>
          <p:cNvSpPr/>
          <p:nvPr/>
        </p:nvSpPr>
        <p:spPr>
          <a:xfrm>
            <a:off x="6539111" y="218443"/>
            <a:ext cx="106113" cy="105251"/>
          </a:xfrm>
          <a:custGeom>
            <a:avLst/>
            <a:gdLst/>
            <a:ahLst/>
            <a:cxnLst/>
            <a:rect l="l" t="t" r="r" b="b"/>
            <a:pathLst>
              <a:path w="565934" h="647700" extrusionOk="0">
                <a:moveTo>
                  <a:pt x="556335" y="460058"/>
                </a:moveTo>
                <a:lnTo>
                  <a:pt x="513472" y="435293"/>
                </a:lnTo>
                <a:lnTo>
                  <a:pt x="546810" y="426720"/>
                </a:lnTo>
                <a:cubicBezTo>
                  <a:pt x="557287" y="423863"/>
                  <a:pt x="563002" y="413385"/>
                  <a:pt x="560145" y="403860"/>
                </a:cubicBezTo>
                <a:cubicBezTo>
                  <a:pt x="557287" y="394335"/>
                  <a:pt x="546810" y="387668"/>
                  <a:pt x="537285" y="390525"/>
                </a:cubicBezTo>
                <a:lnTo>
                  <a:pt x="466800" y="409575"/>
                </a:lnTo>
                <a:lnTo>
                  <a:pt x="439177" y="393383"/>
                </a:lnTo>
                <a:lnTo>
                  <a:pt x="524902" y="370523"/>
                </a:lnTo>
                <a:cubicBezTo>
                  <a:pt x="535380" y="367665"/>
                  <a:pt x="541095" y="357188"/>
                  <a:pt x="538237" y="347663"/>
                </a:cubicBezTo>
                <a:cubicBezTo>
                  <a:pt x="535380" y="338138"/>
                  <a:pt x="524902" y="331470"/>
                  <a:pt x="515377" y="334328"/>
                </a:cubicBezTo>
                <a:lnTo>
                  <a:pt x="392505" y="366713"/>
                </a:lnTo>
                <a:lnTo>
                  <a:pt x="356310" y="345758"/>
                </a:lnTo>
                <a:cubicBezTo>
                  <a:pt x="358215" y="339090"/>
                  <a:pt x="359167" y="332423"/>
                  <a:pt x="359167" y="325755"/>
                </a:cubicBezTo>
                <a:cubicBezTo>
                  <a:pt x="359167" y="319088"/>
                  <a:pt x="358215" y="311468"/>
                  <a:pt x="356310" y="305753"/>
                </a:cubicBezTo>
                <a:lnTo>
                  <a:pt x="392505" y="284798"/>
                </a:lnTo>
                <a:lnTo>
                  <a:pt x="515377" y="317183"/>
                </a:lnTo>
                <a:cubicBezTo>
                  <a:pt x="517282" y="317183"/>
                  <a:pt x="518235" y="318135"/>
                  <a:pt x="520140" y="318135"/>
                </a:cubicBezTo>
                <a:cubicBezTo>
                  <a:pt x="528712" y="318135"/>
                  <a:pt x="536332" y="312420"/>
                  <a:pt x="538237" y="303848"/>
                </a:cubicBezTo>
                <a:cubicBezTo>
                  <a:pt x="541095" y="293370"/>
                  <a:pt x="535380" y="282893"/>
                  <a:pt x="524902" y="280988"/>
                </a:cubicBezTo>
                <a:lnTo>
                  <a:pt x="439177" y="258127"/>
                </a:lnTo>
                <a:lnTo>
                  <a:pt x="466800" y="241935"/>
                </a:lnTo>
                <a:lnTo>
                  <a:pt x="537285" y="260985"/>
                </a:lnTo>
                <a:cubicBezTo>
                  <a:pt x="539190" y="260985"/>
                  <a:pt x="540142" y="261938"/>
                  <a:pt x="542047" y="261938"/>
                </a:cubicBezTo>
                <a:cubicBezTo>
                  <a:pt x="550620" y="261938"/>
                  <a:pt x="558240" y="256223"/>
                  <a:pt x="560145" y="247650"/>
                </a:cubicBezTo>
                <a:cubicBezTo>
                  <a:pt x="563002" y="237173"/>
                  <a:pt x="557287" y="226695"/>
                  <a:pt x="546810" y="224790"/>
                </a:cubicBezTo>
                <a:lnTo>
                  <a:pt x="513472" y="216218"/>
                </a:lnTo>
                <a:lnTo>
                  <a:pt x="556335" y="191452"/>
                </a:lnTo>
                <a:cubicBezTo>
                  <a:pt x="565860" y="185738"/>
                  <a:pt x="568717" y="174308"/>
                  <a:pt x="563002" y="165735"/>
                </a:cubicBezTo>
                <a:cubicBezTo>
                  <a:pt x="557287" y="156210"/>
                  <a:pt x="545857" y="153353"/>
                  <a:pt x="537285" y="159068"/>
                </a:cubicBezTo>
                <a:lnTo>
                  <a:pt x="494422" y="183833"/>
                </a:lnTo>
                <a:lnTo>
                  <a:pt x="502995" y="150495"/>
                </a:lnTo>
                <a:cubicBezTo>
                  <a:pt x="505852" y="140018"/>
                  <a:pt x="500137" y="129540"/>
                  <a:pt x="489660" y="127635"/>
                </a:cubicBezTo>
                <a:cubicBezTo>
                  <a:pt x="479182" y="124778"/>
                  <a:pt x="468705" y="130493"/>
                  <a:pt x="466800" y="140970"/>
                </a:cubicBezTo>
                <a:lnTo>
                  <a:pt x="447750" y="211455"/>
                </a:lnTo>
                <a:lnTo>
                  <a:pt x="420127" y="227648"/>
                </a:lnTo>
                <a:lnTo>
                  <a:pt x="442987" y="141923"/>
                </a:lnTo>
                <a:cubicBezTo>
                  <a:pt x="445845" y="131445"/>
                  <a:pt x="440130" y="120968"/>
                  <a:pt x="429652" y="119063"/>
                </a:cubicBezTo>
                <a:cubicBezTo>
                  <a:pt x="419175" y="116205"/>
                  <a:pt x="408697" y="121920"/>
                  <a:pt x="406792" y="132398"/>
                </a:cubicBezTo>
                <a:lnTo>
                  <a:pt x="374407" y="255270"/>
                </a:lnTo>
                <a:lnTo>
                  <a:pt x="338212" y="276225"/>
                </a:lnTo>
                <a:cubicBezTo>
                  <a:pt x="328687" y="266700"/>
                  <a:pt x="316305" y="259080"/>
                  <a:pt x="302970" y="256223"/>
                </a:cubicBezTo>
                <a:lnTo>
                  <a:pt x="302970" y="214313"/>
                </a:lnTo>
                <a:lnTo>
                  <a:pt x="392505" y="124778"/>
                </a:lnTo>
                <a:cubicBezTo>
                  <a:pt x="400125" y="117157"/>
                  <a:pt x="400125" y="105728"/>
                  <a:pt x="392505" y="98107"/>
                </a:cubicBezTo>
                <a:cubicBezTo>
                  <a:pt x="384885" y="90488"/>
                  <a:pt x="373455" y="90488"/>
                  <a:pt x="365835" y="98107"/>
                </a:cubicBezTo>
                <a:lnTo>
                  <a:pt x="302017" y="154305"/>
                </a:lnTo>
                <a:lnTo>
                  <a:pt x="302017" y="122873"/>
                </a:lnTo>
                <a:lnTo>
                  <a:pt x="353452" y="71438"/>
                </a:lnTo>
                <a:cubicBezTo>
                  <a:pt x="361072" y="63818"/>
                  <a:pt x="361072" y="52388"/>
                  <a:pt x="353452" y="44768"/>
                </a:cubicBezTo>
                <a:cubicBezTo>
                  <a:pt x="345832" y="37147"/>
                  <a:pt x="334402" y="37147"/>
                  <a:pt x="326782" y="44768"/>
                </a:cubicBezTo>
                <a:lnTo>
                  <a:pt x="302017" y="68580"/>
                </a:lnTo>
                <a:lnTo>
                  <a:pt x="302017" y="19050"/>
                </a:lnTo>
                <a:cubicBezTo>
                  <a:pt x="302017" y="8572"/>
                  <a:pt x="293445" y="0"/>
                  <a:pt x="282967" y="0"/>
                </a:cubicBezTo>
                <a:cubicBezTo>
                  <a:pt x="272490" y="0"/>
                  <a:pt x="263917" y="8572"/>
                  <a:pt x="263917" y="19050"/>
                </a:cubicBezTo>
                <a:lnTo>
                  <a:pt x="263917" y="68580"/>
                </a:lnTo>
                <a:lnTo>
                  <a:pt x="239152" y="43815"/>
                </a:lnTo>
                <a:cubicBezTo>
                  <a:pt x="231532" y="36195"/>
                  <a:pt x="220102" y="36195"/>
                  <a:pt x="212482" y="43815"/>
                </a:cubicBezTo>
                <a:cubicBezTo>
                  <a:pt x="204862" y="51435"/>
                  <a:pt x="204862" y="62865"/>
                  <a:pt x="212482" y="70485"/>
                </a:cubicBezTo>
                <a:lnTo>
                  <a:pt x="263917" y="121920"/>
                </a:lnTo>
                <a:lnTo>
                  <a:pt x="263917" y="153353"/>
                </a:lnTo>
                <a:lnTo>
                  <a:pt x="201052" y="90488"/>
                </a:lnTo>
                <a:cubicBezTo>
                  <a:pt x="193432" y="82868"/>
                  <a:pt x="182002" y="82868"/>
                  <a:pt x="174382" y="90488"/>
                </a:cubicBezTo>
                <a:cubicBezTo>
                  <a:pt x="166762" y="98107"/>
                  <a:pt x="166762" y="109538"/>
                  <a:pt x="174382" y="117157"/>
                </a:cubicBezTo>
                <a:lnTo>
                  <a:pt x="263917" y="206693"/>
                </a:lnTo>
                <a:lnTo>
                  <a:pt x="263917" y="248602"/>
                </a:lnTo>
                <a:cubicBezTo>
                  <a:pt x="250582" y="252413"/>
                  <a:pt x="238200" y="259080"/>
                  <a:pt x="228675" y="268605"/>
                </a:cubicBezTo>
                <a:lnTo>
                  <a:pt x="192480" y="247650"/>
                </a:lnTo>
                <a:lnTo>
                  <a:pt x="159142" y="126682"/>
                </a:lnTo>
                <a:cubicBezTo>
                  <a:pt x="156285" y="116205"/>
                  <a:pt x="145807" y="110490"/>
                  <a:pt x="136282" y="113348"/>
                </a:cubicBezTo>
                <a:cubicBezTo>
                  <a:pt x="125805" y="116205"/>
                  <a:pt x="120090" y="126682"/>
                  <a:pt x="122947" y="136208"/>
                </a:cubicBezTo>
                <a:lnTo>
                  <a:pt x="145807" y="221933"/>
                </a:lnTo>
                <a:lnTo>
                  <a:pt x="118185" y="205740"/>
                </a:lnTo>
                <a:lnTo>
                  <a:pt x="99135" y="135255"/>
                </a:lnTo>
                <a:cubicBezTo>
                  <a:pt x="96277" y="124778"/>
                  <a:pt x="85800" y="119063"/>
                  <a:pt x="76275" y="121920"/>
                </a:cubicBezTo>
                <a:cubicBezTo>
                  <a:pt x="65797" y="124778"/>
                  <a:pt x="60082" y="135255"/>
                  <a:pt x="62940" y="144780"/>
                </a:cubicBezTo>
                <a:lnTo>
                  <a:pt x="71512" y="178118"/>
                </a:lnTo>
                <a:lnTo>
                  <a:pt x="28650" y="153353"/>
                </a:lnTo>
                <a:cubicBezTo>
                  <a:pt x="19125" y="147638"/>
                  <a:pt x="7695" y="151448"/>
                  <a:pt x="2932" y="160020"/>
                </a:cubicBezTo>
                <a:cubicBezTo>
                  <a:pt x="-2783" y="169545"/>
                  <a:pt x="1027" y="180975"/>
                  <a:pt x="9600" y="185738"/>
                </a:cubicBezTo>
                <a:lnTo>
                  <a:pt x="52462" y="210502"/>
                </a:lnTo>
                <a:lnTo>
                  <a:pt x="19125" y="219075"/>
                </a:lnTo>
                <a:cubicBezTo>
                  <a:pt x="8647" y="221933"/>
                  <a:pt x="2932" y="232410"/>
                  <a:pt x="5790" y="241935"/>
                </a:cubicBezTo>
                <a:cubicBezTo>
                  <a:pt x="7695" y="250508"/>
                  <a:pt x="15315" y="256223"/>
                  <a:pt x="23887" y="256223"/>
                </a:cubicBezTo>
                <a:cubicBezTo>
                  <a:pt x="25792" y="256223"/>
                  <a:pt x="26745" y="256223"/>
                  <a:pt x="28650" y="255270"/>
                </a:cubicBezTo>
                <a:lnTo>
                  <a:pt x="99135" y="236220"/>
                </a:lnTo>
                <a:lnTo>
                  <a:pt x="126757" y="252413"/>
                </a:lnTo>
                <a:lnTo>
                  <a:pt x="41032" y="275273"/>
                </a:lnTo>
                <a:cubicBezTo>
                  <a:pt x="30555" y="278130"/>
                  <a:pt x="24840" y="288608"/>
                  <a:pt x="27697" y="298133"/>
                </a:cubicBezTo>
                <a:cubicBezTo>
                  <a:pt x="29602" y="306705"/>
                  <a:pt x="37222" y="312420"/>
                  <a:pt x="45795" y="312420"/>
                </a:cubicBezTo>
                <a:cubicBezTo>
                  <a:pt x="47700" y="312420"/>
                  <a:pt x="48652" y="312420"/>
                  <a:pt x="50557" y="311468"/>
                </a:cubicBezTo>
                <a:lnTo>
                  <a:pt x="173430" y="279083"/>
                </a:lnTo>
                <a:lnTo>
                  <a:pt x="209625" y="300038"/>
                </a:lnTo>
                <a:cubicBezTo>
                  <a:pt x="207720" y="309563"/>
                  <a:pt x="206767" y="317183"/>
                  <a:pt x="206767" y="323850"/>
                </a:cubicBezTo>
                <a:cubicBezTo>
                  <a:pt x="206767" y="330518"/>
                  <a:pt x="207720" y="338138"/>
                  <a:pt x="209625" y="343853"/>
                </a:cubicBezTo>
                <a:lnTo>
                  <a:pt x="173430" y="364808"/>
                </a:lnTo>
                <a:lnTo>
                  <a:pt x="50557" y="332423"/>
                </a:lnTo>
                <a:cubicBezTo>
                  <a:pt x="40080" y="329565"/>
                  <a:pt x="29602" y="335280"/>
                  <a:pt x="27697" y="345758"/>
                </a:cubicBezTo>
                <a:cubicBezTo>
                  <a:pt x="25792" y="356235"/>
                  <a:pt x="30555" y="366713"/>
                  <a:pt x="41032" y="368618"/>
                </a:cubicBezTo>
                <a:lnTo>
                  <a:pt x="126757" y="391478"/>
                </a:lnTo>
                <a:lnTo>
                  <a:pt x="99135" y="407670"/>
                </a:lnTo>
                <a:lnTo>
                  <a:pt x="28650" y="388620"/>
                </a:lnTo>
                <a:cubicBezTo>
                  <a:pt x="18172" y="385763"/>
                  <a:pt x="7695" y="391478"/>
                  <a:pt x="5790" y="401955"/>
                </a:cubicBezTo>
                <a:cubicBezTo>
                  <a:pt x="3885" y="412433"/>
                  <a:pt x="8647" y="422910"/>
                  <a:pt x="19125" y="424815"/>
                </a:cubicBezTo>
                <a:lnTo>
                  <a:pt x="52462" y="433388"/>
                </a:lnTo>
                <a:lnTo>
                  <a:pt x="9600" y="458153"/>
                </a:lnTo>
                <a:cubicBezTo>
                  <a:pt x="75" y="463868"/>
                  <a:pt x="-2783" y="475298"/>
                  <a:pt x="2932" y="483870"/>
                </a:cubicBezTo>
                <a:cubicBezTo>
                  <a:pt x="6742" y="489585"/>
                  <a:pt x="12457" y="493395"/>
                  <a:pt x="19125" y="493395"/>
                </a:cubicBezTo>
                <a:cubicBezTo>
                  <a:pt x="21982" y="493395"/>
                  <a:pt x="25792" y="492442"/>
                  <a:pt x="28650" y="490538"/>
                </a:cubicBezTo>
                <a:lnTo>
                  <a:pt x="71512" y="465773"/>
                </a:lnTo>
                <a:lnTo>
                  <a:pt x="62940" y="499110"/>
                </a:lnTo>
                <a:cubicBezTo>
                  <a:pt x="60082" y="509588"/>
                  <a:pt x="65797" y="520065"/>
                  <a:pt x="76275" y="521970"/>
                </a:cubicBezTo>
                <a:cubicBezTo>
                  <a:pt x="78180" y="521970"/>
                  <a:pt x="79132" y="522923"/>
                  <a:pt x="81037" y="522923"/>
                </a:cubicBezTo>
                <a:cubicBezTo>
                  <a:pt x="89610" y="522923"/>
                  <a:pt x="97230" y="517208"/>
                  <a:pt x="99135" y="508635"/>
                </a:cubicBezTo>
                <a:lnTo>
                  <a:pt x="118185" y="438150"/>
                </a:lnTo>
                <a:lnTo>
                  <a:pt x="145807" y="421958"/>
                </a:lnTo>
                <a:lnTo>
                  <a:pt x="122947" y="507683"/>
                </a:lnTo>
                <a:cubicBezTo>
                  <a:pt x="120090" y="518160"/>
                  <a:pt x="125805" y="528638"/>
                  <a:pt x="136282" y="530543"/>
                </a:cubicBezTo>
                <a:cubicBezTo>
                  <a:pt x="138187" y="530543"/>
                  <a:pt x="139140" y="531495"/>
                  <a:pt x="141045" y="531495"/>
                </a:cubicBezTo>
                <a:cubicBezTo>
                  <a:pt x="149617" y="531495"/>
                  <a:pt x="157237" y="525780"/>
                  <a:pt x="159142" y="517208"/>
                </a:cubicBezTo>
                <a:lnTo>
                  <a:pt x="191527" y="394335"/>
                </a:lnTo>
                <a:lnTo>
                  <a:pt x="227722" y="373380"/>
                </a:lnTo>
                <a:cubicBezTo>
                  <a:pt x="237247" y="382905"/>
                  <a:pt x="249630" y="390525"/>
                  <a:pt x="262965" y="393383"/>
                </a:cubicBezTo>
                <a:lnTo>
                  <a:pt x="262965" y="435293"/>
                </a:lnTo>
                <a:lnTo>
                  <a:pt x="173430" y="524828"/>
                </a:lnTo>
                <a:cubicBezTo>
                  <a:pt x="165810" y="532448"/>
                  <a:pt x="165810" y="543878"/>
                  <a:pt x="173430" y="551498"/>
                </a:cubicBezTo>
                <a:cubicBezTo>
                  <a:pt x="181050" y="559118"/>
                  <a:pt x="192480" y="559118"/>
                  <a:pt x="200100" y="551498"/>
                </a:cubicBezTo>
                <a:lnTo>
                  <a:pt x="262965" y="488633"/>
                </a:lnTo>
                <a:lnTo>
                  <a:pt x="262965" y="520065"/>
                </a:lnTo>
                <a:lnTo>
                  <a:pt x="211530" y="571500"/>
                </a:lnTo>
                <a:cubicBezTo>
                  <a:pt x="203910" y="579120"/>
                  <a:pt x="203910" y="590550"/>
                  <a:pt x="211530" y="598170"/>
                </a:cubicBezTo>
                <a:cubicBezTo>
                  <a:pt x="219150" y="605790"/>
                  <a:pt x="230580" y="605790"/>
                  <a:pt x="238200" y="598170"/>
                </a:cubicBezTo>
                <a:lnTo>
                  <a:pt x="262965" y="573405"/>
                </a:lnTo>
                <a:lnTo>
                  <a:pt x="262965" y="628650"/>
                </a:lnTo>
                <a:cubicBezTo>
                  <a:pt x="262965" y="639128"/>
                  <a:pt x="271537" y="647700"/>
                  <a:pt x="282015" y="647700"/>
                </a:cubicBezTo>
                <a:cubicBezTo>
                  <a:pt x="292492" y="647700"/>
                  <a:pt x="301065" y="639128"/>
                  <a:pt x="301065" y="628650"/>
                </a:cubicBezTo>
                <a:lnTo>
                  <a:pt x="301065" y="579120"/>
                </a:lnTo>
                <a:lnTo>
                  <a:pt x="325830" y="603885"/>
                </a:lnTo>
                <a:cubicBezTo>
                  <a:pt x="330592" y="607695"/>
                  <a:pt x="335355" y="609600"/>
                  <a:pt x="340117" y="609600"/>
                </a:cubicBezTo>
                <a:cubicBezTo>
                  <a:pt x="344880" y="609600"/>
                  <a:pt x="349642" y="607695"/>
                  <a:pt x="353452" y="603885"/>
                </a:cubicBezTo>
                <a:cubicBezTo>
                  <a:pt x="361072" y="596265"/>
                  <a:pt x="361072" y="584835"/>
                  <a:pt x="353452" y="577215"/>
                </a:cubicBezTo>
                <a:lnTo>
                  <a:pt x="302017" y="525780"/>
                </a:lnTo>
                <a:lnTo>
                  <a:pt x="302017" y="494348"/>
                </a:lnTo>
                <a:lnTo>
                  <a:pt x="364882" y="557213"/>
                </a:lnTo>
                <a:cubicBezTo>
                  <a:pt x="368692" y="560070"/>
                  <a:pt x="373455" y="561975"/>
                  <a:pt x="378217" y="561975"/>
                </a:cubicBezTo>
                <a:cubicBezTo>
                  <a:pt x="382980" y="561975"/>
                  <a:pt x="387742" y="560070"/>
                  <a:pt x="391552" y="556260"/>
                </a:cubicBezTo>
                <a:cubicBezTo>
                  <a:pt x="399172" y="548640"/>
                  <a:pt x="399172" y="537210"/>
                  <a:pt x="391552" y="529590"/>
                </a:cubicBezTo>
                <a:lnTo>
                  <a:pt x="302017" y="440055"/>
                </a:lnTo>
                <a:lnTo>
                  <a:pt x="302017" y="398145"/>
                </a:lnTo>
                <a:cubicBezTo>
                  <a:pt x="315352" y="394335"/>
                  <a:pt x="327735" y="387668"/>
                  <a:pt x="337260" y="378143"/>
                </a:cubicBezTo>
                <a:lnTo>
                  <a:pt x="373455" y="399098"/>
                </a:lnTo>
                <a:lnTo>
                  <a:pt x="406792" y="521017"/>
                </a:lnTo>
                <a:cubicBezTo>
                  <a:pt x="408697" y="529590"/>
                  <a:pt x="416317" y="535305"/>
                  <a:pt x="424890" y="535305"/>
                </a:cubicBezTo>
                <a:cubicBezTo>
                  <a:pt x="426795" y="535305"/>
                  <a:pt x="427747" y="535305"/>
                  <a:pt x="429652" y="534353"/>
                </a:cubicBezTo>
                <a:cubicBezTo>
                  <a:pt x="440130" y="531495"/>
                  <a:pt x="445845" y="521017"/>
                  <a:pt x="442987" y="511492"/>
                </a:cubicBezTo>
                <a:lnTo>
                  <a:pt x="420127" y="425768"/>
                </a:lnTo>
                <a:lnTo>
                  <a:pt x="447750" y="441960"/>
                </a:lnTo>
                <a:lnTo>
                  <a:pt x="466800" y="512445"/>
                </a:lnTo>
                <a:cubicBezTo>
                  <a:pt x="468705" y="521017"/>
                  <a:pt x="476325" y="526733"/>
                  <a:pt x="484897" y="526733"/>
                </a:cubicBezTo>
                <a:cubicBezTo>
                  <a:pt x="486802" y="526733"/>
                  <a:pt x="487755" y="526733"/>
                  <a:pt x="489660" y="525780"/>
                </a:cubicBezTo>
                <a:cubicBezTo>
                  <a:pt x="500137" y="522923"/>
                  <a:pt x="505852" y="512445"/>
                  <a:pt x="502995" y="502920"/>
                </a:cubicBezTo>
                <a:lnTo>
                  <a:pt x="494422" y="469583"/>
                </a:lnTo>
                <a:lnTo>
                  <a:pt x="537285" y="494348"/>
                </a:lnTo>
                <a:cubicBezTo>
                  <a:pt x="540142" y="496253"/>
                  <a:pt x="543952" y="497205"/>
                  <a:pt x="546810" y="497205"/>
                </a:cubicBezTo>
                <a:cubicBezTo>
                  <a:pt x="553477" y="497205"/>
                  <a:pt x="560145" y="493395"/>
                  <a:pt x="563002" y="487680"/>
                </a:cubicBezTo>
                <a:cubicBezTo>
                  <a:pt x="568717" y="476250"/>
                  <a:pt x="565860" y="464820"/>
                  <a:pt x="556335" y="460058"/>
                </a:cubicBezTo>
                <a:close/>
              </a:path>
            </a:pathLst>
          </a:cu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10"/>
          <p:cNvSpPr/>
          <p:nvPr/>
        </p:nvSpPr>
        <p:spPr>
          <a:xfrm>
            <a:off x="6260209" y="450080"/>
            <a:ext cx="54900" cy="549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p10"/>
          <p:cNvSpPr/>
          <p:nvPr/>
        </p:nvSpPr>
        <p:spPr>
          <a:xfrm>
            <a:off x="6899246" y="1284389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7" name="Google Shape;647;p10"/>
          <p:cNvSpPr/>
          <p:nvPr/>
        </p:nvSpPr>
        <p:spPr>
          <a:xfrm>
            <a:off x="8002756" y="1535074"/>
            <a:ext cx="80700" cy="80700"/>
          </a:xfrm>
          <a:prstGeom prst="ellipse">
            <a:avLst/>
          </a:prstGeom>
          <a:gradFill>
            <a:gsLst>
              <a:gs pos="0">
                <a:srgbClr val="D8D9DB"/>
              </a:gs>
              <a:gs pos="100000">
                <a:srgbClr val="F4F4F4"/>
              </a:gs>
            </a:gsLst>
            <a:lin ang="16200038" scaled="0"/>
          </a:gradFill>
          <a:ln>
            <a:noFill/>
          </a:ln>
          <a:effectLst>
            <a:outerShdw blurRad="711200" dist="3175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1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52" name="Google Shape;652;p1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53" name="Google Shape;653;p1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4" name="Google Shape;65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3B649D"/>
            </a:gs>
            <a:gs pos="52999">
              <a:srgbClr val="08307B"/>
            </a:gs>
            <a:gs pos="100000">
              <a:srgbClr val="000428"/>
            </a:gs>
          </a:gsLst>
          <a:lin ang="8100019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r Bedfort"/>
              <a:buNone/>
              <a:defRPr sz="4800">
                <a:solidFill>
                  <a:srgbClr val="FFFFFF"/>
                </a:solidFill>
                <a:latin typeface="Mr Bedfort"/>
                <a:ea typeface="Mr Bedfort"/>
                <a:cs typeface="Mr Bedfort"/>
                <a:sym typeface="Mr Bedfor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800"/>
              <a:buFont typeface="Didact Gothic"/>
              <a:buChar char="●"/>
              <a:defRPr sz="1800"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○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■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●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○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■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●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400"/>
              <a:buFont typeface="Didact Gothic"/>
              <a:buChar char="○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400"/>
              <a:buFont typeface="Didact Gothic"/>
              <a:buChar char="■"/>
              <a:defRPr>
                <a:solidFill>
                  <a:srgbClr val="F3F3F3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9" r:id="rId9"/>
    <p:sldLayoutId id="2147483661" r:id="rId10"/>
    <p:sldLayoutId id="214748366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hyperlink" Target="https://www.klipartz.com/ru/sticker-png-ttgmc/download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slidesmania.com/christmas-free-presentation-template/" TargetMode="External"/><Relationship Id="rId5" Type="http://schemas.openxmlformats.org/officeDocument/2006/relationships/hyperlink" Target="http://zanimatika.narod.ru/Narabotki10.htm" TargetMode="External"/><Relationship Id="rId4" Type="http://schemas.openxmlformats.org/officeDocument/2006/relationships/hyperlink" Target="https://ru.pngtree.com/freepng/winter-snowflake-double-frame_5923085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2" name="Google Shape;89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8043"/>
            <a:ext cx="5205325" cy="390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750" y="-286438"/>
            <a:ext cx="4679250" cy="3509450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18"/>
          <p:cNvSpPr txBox="1">
            <a:spLocks noGrp="1"/>
          </p:cNvSpPr>
          <p:nvPr>
            <p:ph type="ctrTitle"/>
          </p:nvPr>
        </p:nvSpPr>
        <p:spPr>
          <a:xfrm>
            <a:off x="0" y="577504"/>
            <a:ext cx="9144000" cy="178156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latin typeface="Astra" pitchFamily="2" charset="0"/>
              </a:rPr>
              <a:t>Интерактивная зимняя викторина</a:t>
            </a:r>
            <a:b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latin typeface="Astra" pitchFamily="2" charset="0"/>
              </a:rPr>
            </a:b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latin typeface="Astra" pitchFamily="2" charset="0"/>
              </a:rPr>
              <a:t>«</a:t>
            </a: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latin typeface="Astra" pitchFamily="2" charset="0"/>
              </a:rPr>
              <a:t>Снежно-ледовый микс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bg1"/>
                </a:solidFill>
                <a:latin typeface="Astra" pitchFamily="2" charset="0"/>
              </a:rPr>
              <a:t>»</a:t>
            </a:r>
            <a:endParaRPr sz="3600" b="1" dirty="0">
              <a:ln>
                <a:solidFill>
                  <a:srgbClr val="0070C0"/>
                </a:solidFill>
              </a:ln>
              <a:solidFill>
                <a:schemeClr val="bg1"/>
              </a:solidFill>
              <a:latin typeface="Astra" pitchFamily="2" charset="0"/>
            </a:endParaRPr>
          </a:p>
        </p:txBody>
      </p:sp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10169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192141" y="2382252"/>
            <a:ext cx="3994484" cy="1985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22249" y="449567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 служит причиной многочисленных зимних травм людей, которые они получают на улицах?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3378" y="2745277"/>
            <a:ext cx="327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Гололёд, гололедица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2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87609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95806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19300" y="2987333"/>
            <a:ext cx="327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На дрейфующих льдах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4134" y="455872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чём организованы российские научные обсерватории в Северном Ледовитом океане?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1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60152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68349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5747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Снег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98547" y="944784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Бел, а не сахар, нет ног, а идёт. Что это?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6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418641" y="14487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500613" y="242797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72867" y="315402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Снежинка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0721" y="651715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элементарная частица – кристаллик снега?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330506" y="122838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412478" y="2405938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4732" y="3131989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Шесть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8549" y="848890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Сколько лучиков у снежинки?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13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082877" y="875189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164849" y="3158289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37103" y="3884340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Снежный барс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4849" y="1601241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Как по-другому называется дикая кошка ирбис?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8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531344" y="148076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2613316" y="2431176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74553" y="2946727"/>
            <a:ext cx="327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Снеговик, снежная баба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8370" y="706895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любимая зимняя народная скульптура из снега?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7392" y="1608628"/>
            <a:ext cx="2554651" cy="19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0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10169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192141" y="2382252"/>
            <a:ext cx="3994484" cy="1985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22249" y="825203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Что надо добавить к ветру, дабы получилась пурга?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3378" y="3113247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Снег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62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87609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95806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19300" y="3113247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Снегурочке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73117" y="640537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Какой сказочной героине было противопоказано находиться на солнце?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58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10169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192141" y="2382252"/>
            <a:ext cx="3994484" cy="1985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8212" y="554327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природное или искусственное возвышение для катания на санках?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4395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Снежная горка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22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10169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192141" y="2382252"/>
            <a:ext cx="3994484" cy="1985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7195" y="950934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ледяной дом?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4395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Иглу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87609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95806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30317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Снегоход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73117" y="728672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автомобиль для передвижения по глубокому снегу?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8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60152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68349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5747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Сноуборд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13601" y="309678"/>
            <a:ext cx="416437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Название какого спортивного инвентаря переводится с английского языка на русский как «снежная доска»?</a:t>
            </a:r>
            <a:endParaRPr lang="ru-RU" sz="23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330506" y="122838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412478" y="2405938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4732" y="3131989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 Финляндии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7532" y="664224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какой стране ежегодно строят самый большой в мире дворец из снега?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24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082877" y="875189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164849" y="3158289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37103" y="3884340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 снегу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4849" y="1710346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Где зимой обычно ночует тетерев?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0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32202" y="875189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214174" y="3158289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86428" y="3884340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Гималаи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9228" y="1416575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Название какой горной системы Азии означает «обитель снегов»?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1990" y="3095905"/>
            <a:ext cx="2554651" cy="19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531344" y="148076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2613316" y="2431176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74553" y="3157227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Белые мухи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3424" y="874127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в народе называют падающий снег?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5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10169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192141" y="2382252"/>
            <a:ext cx="3994484" cy="19852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8212" y="640537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каком балете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П.И. Чайковского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есть «Вальс снежинок»?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64395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«Щелкунчик»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27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87609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95806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19300" y="2998350"/>
            <a:ext cx="32720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«Взятие снежного городка»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8171" y="271206"/>
            <a:ext cx="41643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Назовите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картину 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В.И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Сурикова, на которой изображена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игра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, в которую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традиционно в России играли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масленицу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6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330506" y="122838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412478" y="2405938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4732" y="3131989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Как снег на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голову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7532" y="664224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говорят о чём-то совершенно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неожиданном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(о событии, госте и т.д.)?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2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6" name="Google Shape;1546;p37"/>
          <p:cNvGrpSpPr/>
          <p:nvPr/>
        </p:nvGrpSpPr>
        <p:grpSpPr>
          <a:xfrm>
            <a:off x="3661964" y="2667444"/>
            <a:ext cx="1596250" cy="1712022"/>
            <a:chOff x="417157" y="2455199"/>
            <a:chExt cx="1980459" cy="2036182"/>
          </a:xfrm>
        </p:grpSpPr>
        <p:sp>
          <p:nvSpPr>
            <p:cNvPr id="1547" name="Google Shape;1547;p37"/>
            <p:cNvSpPr/>
            <p:nvPr/>
          </p:nvSpPr>
          <p:spPr>
            <a:xfrm>
              <a:off x="417157" y="2458624"/>
              <a:ext cx="1977655" cy="2032757"/>
            </a:xfrm>
            <a:custGeom>
              <a:avLst/>
              <a:gdLst/>
              <a:ahLst/>
              <a:cxnLst/>
              <a:rect l="l" t="t" r="r" b="b"/>
              <a:pathLst>
                <a:path w="1977655" h="2032757" extrusionOk="0">
                  <a:moveTo>
                    <a:pt x="1040700" y="1697808"/>
                  </a:moveTo>
                  <a:lnTo>
                    <a:pt x="1040700" y="1834120"/>
                  </a:lnTo>
                  <a:lnTo>
                    <a:pt x="1131352" y="1834120"/>
                  </a:lnTo>
                  <a:lnTo>
                    <a:pt x="1131352" y="1697808"/>
                  </a:lnTo>
                  <a:close/>
                  <a:moveTo>
                    <a:pt x="908068" y="1697808"/>
                  </a:moveTo>
                  <a:lnTo>
                    <a:pt x="908068" y="1834120"/>
                  </a:lnTo>
                  <a:lnTo>
                    <a:pt x="1004700" y="1834120"/>
                  </a:lnTo>
                  <a:lnTo>
                    <a:pt x="1004700" y="1697808"/>
                  </a:lnTo>
                  <a:close/>
                  <a:moveTo>
                    <a:pt x="704548" y="1697808"/>
                  </a:moveTo>
                  <a:lnTo>
                    <a:pt x="704548" y="1834120"/>
                  </a:lnTo>
                  <a:lnTo>
                    <a:pt x="795306" y="1834120"/>
                  </a:lnTo>
                  <a:lnTo>
                    <a:pt x="795306" y="1697808"/>
                  </a:lnTo>
                  <a:close/>
                  <a:moveTo>
                    <a:pt x="572022" y="1697808"/>
                  </a:moveTo>
                  <a:lnTo>
                    <a:pt x="572022" y="1834120"/>
                  </a:lnTo>
                  <a:lnTo>
                    <a:pt x="668548" y="1834120"/>
                  </a:lnTo>
                  <a:lnTo>
                    <a:pt x="668548" y="1697808"/>
                  </a:lnTo>
                  <a:close/>
                  <a:moveTo>
                    <a:pt x="1445441" y="1647839"/>
                  </a:moveTo>
                  <a:lnTo>
                    <a:pt x="1445441" y="1835400"/>
                  </a:lnTo>
                  <a:lnTo>
                    <a:pt x="1592287" y="1835400"/>
                  </a:lnTo>
                  <a:lnTo>
                    <a:pt x="1592287" y="1647839"/>
                  </a:lnTo>
                  <a:close/>
                  <a:moveTo>
                    <a:pt x="1265273" y="1647839"/>
                  </a:moveTo>
                  <a:lnTo>
                    <a:pt x="1265273" y="1835400"/>
                  </a:lnTo>
                  <a:lnTo>
                    <a:pt x="1409441" y="1835400"/>
                  </a:lnTo>
                  <a:lnTo>
                    <a:pt x="1409441" y="1647839"/>
                  </a:lnTo>
                  <a:close/>
                  <a:moveTo>
                    <a:pt x="1040700" y="1504510"/>
                  </a:moveTo>
                  <a:lnTo>
                    <a:pt x="1040700" y="1661808"/>
                  </a:lnTo>
                  <a:lnTo>
                    <a:pt x="1131352" y="1661808"/>
                  </a:lnTo>
                  <a:lnTo>
                    <a:pt x="1131352" y="1504510"/>
                  </a:lnTo>
                  <a:close/>
                  <a:moveTo>
                    <a:pt x="908068" y="1504510"/>
                  </a:moveTo>
                  <a:lnTo>
                    <a:pt x="908068" y="1661808"/>
                  </a:lnTo>
                  <a:lnTo>
                    <a:pt x="1004700" y="1661808"/>
                  </a:lnTo>
                  <a:lnTo>
                    <a:pt x="1004700" y="1504510"/>
                  </a:lnTo>
                  <a:close/>
                  <a:moveTo>
                    <a:pt x="704548" y="1504510"/>
                  </a:moveTo>
                  <a:lnTo>
                    <a:pt x="704548" y="1661808"/>
                  </a:lnTo>
                  <a:lnTo>
                    <a:pt x="795306" y="1661808"/>
                  </a:lnTo>
                  <a:lnTo>
                    <a:pt x="795306" y="1504510"/>
                  </a:lnTo>
                  <a:close/>
                  <a:moveTo>
                    <a:pt x="572022" y="1504510"/>
                  </a:moveTo>
                  <a:lnTo>
                    <a:pt x="572022" y="1661808"/>
                  </a:lnTo>
                  <a:lnTo>
                    <a:pt x="668548" y="1661808"/>
                  </a:lnTo>
                  <a:lnTo>
                    <a:pt x="668548" y="1504510"/>
                  </a:lnTo>
                  <a:close/>
                  <a:moveTo>
                    <a:pt x="1409441" y="1455252"/>
                  </a:moveTo>
                  <a:lnTo>
                    <a:pt x="1365136" y="1464196"/>
                  </a:lnTo>
                  <a:cubicBezTo>
                    <a:pt x="1321122" y="1482813"/>
                    <a:pt x="1286956" y="1520153"/>
                    <a:pt x="1272624" y="1566232"/>
                  </a:cubicBezTo>
                  <a:lnTo>
                    <a:pt x="1265729" y="1611839"/>
                  </a:lnTo>
                  <a:lnTo>
                    <a:pt x="1409441" y="1611839"/>
                  </a:lnTo>
                  <a:close/>
                  <a:moveTo>
                    <a:pt x="1445441" y="1454711"/>
                  </a:moveTo>
                  <a:lnTo>
                    <a:pt x="1445441" y="1611839"/>
                  </a:lnTo>
                  <a:lnTo>
                    <a:pt x="1591831" y="1611839"/>
                  </a:lnTo>
                  <a:lnTo>
                    <a:pt x="1584936" y="1566232"/>
                  </a:lnTo>
                  <a:cubicBezTo>
                    <a:pt x="1570604" y="1520153"/>
                    <a:pt x="1536438" y="1482813"/>
                    <a:pt x="1492424" y="1464196"/>
                  </a:cubicBezTo>
                  <a:close/>
                  <a:moveTo>
                    <a:pt x="427356" y="1217435"/>
                  </a:moveTo>
                  <a:cubicBezTo>
                    <a:pt x="417415" y="1217435"/>
                    <a:pt x="409356" y="1225494"/>
                    <a:pt x="409356" y="1235435"/>
                  </a:cubicBezTo>
                  <a:cubicBezTo>
                    <a:pt x="409356" y="1245376"/>
                    <a:pt x="417415" y="1253435"/>
                    <a:pt x="427356" y="1253435"/>
                  </a:cubicBezTo>
                  <a:lnTo>
                    <a:pt x="1255356" y="1253435"/>
                  </a:lnTo>
                  <a:cubicBezTo>
                    <a:pt x="1265297" y="1253435"/>
                    <a:pt x="1273356" y="1245376"/>
                    <a:pt x="1273356" y="1235435"/>
                  </a:cubicBezTo>
                  <a:cubicBezTo>
                    <a:pt x="1273356" y="1225494"/>
                    <a:pt x="1265297" y="1217435"/>
                    <a:pt x="1255356" y="1217435"/>
                  </a:cubicBezTo>
                  <a:close/>
                  <a:moveTo>
                    <a:pt x="423808" y="1091615"/>
                  </a:moveTo>
                  <a:cubicBezTo>
                    <a:pt x="413867" y="1091615"/>
                    <a:pt x="405808" y="1099674"/>
                    <a:pt x="405808" y="1109615"/>
                  </a:cubicBezTo>
                  <a:cubicBezTo>
                    <a:pt x="405808" y="1119556"/>
                    <a:pt x="413867" y="1127615"/>
                    <a:pt x="423808" y="1127615"/>
                  </a:cubicBezTo>
                  <a:lnTo>
                    <a:pt x="1251808" y="1127615"/>
                  </a:lnTo>
                  <a:cubicBezTo>
                    <a:pt x="1261749" y="1127615"/>
                    <a:pt x="1269808" y="1119556"/>
                    <a:pt x="1269808" y="1109615"/>
                  </a:cubicBezTo>
                  <a:cubicBezTo>
                    <a:pt x="1269808" y="1099674"/>
                    <a:pt x="1261749" y="1091615"/>
                    <a:pt x="1251808" y="1091615"/>
                  </a:cubicBezTo>
                  <a:close/>
                  <a:moveTo>
                    <a:pt x="1498898" y="998108"/>
                  </a:moveTo>
                  <a:lnTo>
                    <a:pt x="1498898" y="1080979"/>
                  </a:lnTo>
                  <a:lnTo>
                    <a:pt x="1592287" y="1080979"/>
                  </a:lnTo>
                  <a:lnTo>
                    <a:pt x="1592287" y="998108"/>
                  </a:lnTo>
                  <a:close/>
                  <a:moveTo>
                    <a:pt x="1377737" y="998108"/>
                  </a:moveTo>
                  <a:lnTo>
                    <a:pt x="1377737" y="1080979"/>
                  </a:lnTo>
                  <a:lnTo>
                    <a:pt x="1462898" y="1080979"/>
                  </a:lnTo>
                  <a:lnTo>
                    <a:pt x="1462898" y="998108"/>
                  </a:lnTo>
                  <a:close/>
                  <a:moveTo>
                    <a:pt x="1462898" y="847787"/>
                  </a:moveTo>
                  <a:lnTo>
                    <a:pt x="1443256" y="851752"/>
                  </a:lnTo>
                  <a:cubicBezTo>
                    <a:pt x="1404753" y="868038"/>
                    <a:pt x="1377737" y="906162"/>
                    <a:pt x="1377737" y="950597"/>
                  </a:cubicBezTo>
                  <a:lnTo>
                    <a:pt x="1377737" y="962108"/>
                  </a:lnTo>
                  <a:lnTo>
                    <a:pt x="1462898" y="962108"/>
                  </a:lnTo>
                  <a:close/>
                  <a:moveTo>
                    <a:pt x="1498898" y="846125"/>
                  </a:moveTo>
                  <a:lnTo>
                    <a:pt x="1498898" y="962108"/>
                  </a:lnTo>
                  <a:lnTo>
                    <a:pt x="1592287" y="962108"/>
                  </a:lnTo>
                  <a:lnTo>
                    <a:pt x="1592287" y="950597"/>
                  </a:lnTo>
                  <a:cubicBezTo>
                    <a:pt x="1592287" y="906162"/>
                    <a:pt x="1565271" y="868038"/>
                    <a:pt x="1526768" y="851752"/>
                  </a:cubicBezTo>
                  <a:close/>
                  <a:moveTo>
                    <a:pt x="1038648" y="774547"/>
                  </a:moveTo>
                  <a:lnTo>
                    <a:pt x="1038648" y="843323"/>
                  </a:lnTo>
                  <a:lnTo>
                    <a:pt x="1104771" y="843323"/>
                  </a:lnTo>
                  <a:lnTo>
                    <a:pt x="1104771" y="774547"/>
                  </a:lnTo>
                  <a:close/>
                  <a:moveTo>
                    <a:pt x="934650" y="774547"/>
                  </a:moveTo>
                  <a:lnTo>
                    <a:pt x="934650" y="843323"/>
                  </a:lnTo>
                  <a:lnTo>
                    <a:pt x="1002648" y="843323"/>
                  </a:lnTo>
                  <a:lnTo>
                    <a:pt x="1002648" y="774547"/>
                  </a:lnTo>
                  <a:close/>
                  <a:moveTo>
                    <a:pt x="703722" y="774547"/>
                  </a:moveTo>
                  <a:lnTo>
                    <a:pt x="703722" y="843322"/>
                  </a:lnTo>
                  <a:lnTo>
                    <a:pt x="768725" y="843322"/>
                  </a:lnTo>
                  <a:lnTo>
                    <a:pt x="768725" y="774547"/>
                  </a:lnTo>
                  <a:close/>
                  <a:moveTo>
                    <a:pt x="598604" y="774547"/>
                  </a:moveTo>
                  <a:lnTo>
                    <a:pt x="598604" y="843322"/>
                  </a:lnTo>
                  <a:lnTo>
                    <a:pt x="667722" y="843322"/>
                  </a:lnTo>
                  <a:lnTo>
                    <a:pt x="667722" y="774547"/>
                  </a:lnTo>
                  <a:close/>
                  <a:moveTo>
                    <a:pt x="1038648" y="676938"/>
                  </a:moveTo>
                  <a:lnTo>
                    <a:pt x="1038648" y="738547"/>
                  </a:lnTo>
                  <a:lnTo>
                    <a:pt x="1104771" y="738547"/>
                  </a:lnTo>
                  <a:lnTo>
                    <a:pt x="1104772" y="676938"/>
                  </a:lnTo>
                  <a:close/>
                  <a:moveTo>
                    <a:pt x="934650" y="676938"/>
                  </a:moveTo>
                  <a:lnTo>
                    <a:pt x="934650" y="738547"/>
                  </a:lnTo>
                  <a:lnTo>
                    <a:pt x="1002648" y="738547"/>
                  </a:lnTo>
                  <a:lnTo>
                    <a:pt x="1002648" y="676938"/>
                  </a:lnTo>
                  <a:close/>
                  <a:moveTo>
                    <a:pt x="703722" y="676938"/>
                  </a:moveTo>
                  <a:lnTo>
                    <a:pt x="703722" y="738547"/>
                  </a:lnTo>
                  <a:lnTo>
                    <a:pt x="768725" y="738547"/>
                  </a:lnTo>
                  <a:lnTo>
                    <a:pt x="768726" y="676938"/>
                  </a:lnTo>
                  <a:close/>
                  <a:moveTo>
                    <a:pt x="598604" y="676938"/>
                  </a:moveTo>
                  <a:lnTo>
                    <a:pt x="598604" y="738547"/>
                  </a:lnTo>
                  <a:lnTo>
                    <a:pt x="667722" y="738547"/>
                  </a:lnTo>
                  <a:lnTo>
                    <a:pt x="667722" y="676938"/>
                  </a:lnTo>
                  <a:close/>
                  <a:moveTo>
                    <a:pt x="703722" y="542572"/>
                  </a:moveTo>
                  <a:lnTo>
                    <a:pt x="703722" y="640938"/>
                  </a:lnTo>
                  <a:lnTo>
                    <a:pt x="768726" y="640938"/>
                  </a:lnTo>
                  <a:lnTo>
                    <a:pt x="768726" y="623584"/>
                  </a:lnTo>
                  <a:cubicBezTo>
                    <a:pt x="768726" y="588350"/>
                    <a:pt x="747304" y="558120"/>
                    <a:pt x="716775" y="545207"/>
                  </a:cubicBezTo>
                  <a:close/>
                  <a:moveTo>
                    <a:pt x="1038648" y="542347"/>
                  </a:moveTo>
                  <a:lnTo>
                    <a:pt x="1038648" y="640938"/>
                  </a:lnTo>
                  <a:lnTo>
                    <a:pt x="1104772" y="640938"/>
                  </a:lnTo>
                  <a:lnTo>
                    <a:pt x="1104772" y="623585"/>
                  </a:lnTo>
                  <a:cubicBezTo>
                    <a:pt x="1104772" y="588351"/>
                    <a:pt x="1083350" y="558121"/>
                    <a:pt x="1052821" y="545208"/>
                  </a:cubicBezTo>
                  <a:close/>
                  <a:moveTo>
                    <a:pt x="1002648" y="541969"/>
                  </a:moveTo>
                  <a:lnTo>
                    <a:pt x="986601" y="545208"/>
                  </a:lnTo>
                  <a:cubicBezTo>
                    <a:pt x="956072" y="558121"/>
                    <a:pt x="934650" y="588351"/>
                    <a:pt x="934650" y="623585"/>
                  </a:cubicBezTo>
                  <a:lnTo>
                    <a:pt x="934650" y="640938"/>
                  </a:lnTo>
                  <a:lnTo>
                    <a:pt x="1002648" y="640938"/>
                  </a:lnTo>
                  <a:close/>
                  <a:moveTo>
                    <a:pt x="667722" y="541742"/>
                  </a:moveTo>
                  <a:lnTo>
                    <a:pt x="650555" y="545207"/>
                  </a:lnTo>
                  <a:cubicBezTo>
                    <a:pt x="620026" y="558120"/>
                    <a:pt x="598604" y="588350"/>
                    <a:pt x="598604" y="623584"/>
                  </a:cubicBezTo>
                  <a:lnTo>
                    <a:pt x="598604" y="640938"/>
                  </a:lnTo>
                  <a:lnTo>
                    <a:pt x="667722" y="640938"/>
                  </a:lnTo>
                  <a:close/>
                  <a:moveTo>
                    <a:pt x="854350" y="282042"/>
                  </a:moveTo>
                  <a:lnTo>
                    <a:pt x="854350" y="373193"/>
                  </a:lnTo>
                  <a:lnTo>
                    <a:pt x="876234" y="368775"/>
                  </a:lnTo>
                  <a:cubicBezTo>
                    <a:pt x="905307" y="356478"/>
                    <a:pt x="927874" y="331814"/>
                    <a:pt x="937340" y="301378"/>
                  </a:cubicBezTo>
                  <a:lnTo>
                    <a:pt x="940264" y="282042"/>
                  </a:lnTo>
                  <a:close/>
                  <a:moveTo>
                    <a:pt x="728128" y="282042"/>
                  </a:moveTo>
                  <a:lnTo>
                    <a:pt x="731051" y="301378"/>
                  </a:lnTo>
                  <a:cubicBezTo>
                    <a:pt x="740518" y="331814"/>
                    <a:pt x="763085" y="356478"/>
                    <a:pt x="792157" y="368775"/>
                  </a:cubicBezTo>
                  <a:lnTo>
                    <a:pt x="818350" y="374063"/>
                  </a:lnTo>
                  <a:lnTo>
                    <a:pt x="818350" y="282042"/>
                  </a:lnTo>
                  <a:close/>
                  <a:moveTo>
                    <a:pt x="854350" y="165331"/>
                  </a:moveTo>
                  <a:lnTo>
                    <a:pt x="854350" y="246042"/>
                  </a:lnTo>
                  <a:lnTo>
                    <a:pt x="938685" y="246042"/>
                  </a:lnTo>
                  <a:lnTo>
                    <a:pt x="937340" y="237146"/>
                  </a:lnTo>
                  <a:cubicBezTo>
                    <a:pt x="927874" y="206710"/>
                    <a:pt x="905307" y="182046"/>
                    <a:pt x="876234" y="169749"/>
                  </a:cubicBezTo>
                  <a:close/>
                  <a:moveTo>
                    <a:pt x="818350" y="164461"/>
                  </a:moveTo>
                  <a:lnTo>
                    <a:pt x="792157" y="169749"/>
                  </a:lnTo>
                  <a:cubicBezTo>
                    <a:pt x="763085" y="182046"/>
                    <a:pt x="740518" y="206710"/>
                    <a:pt x="731051" y="237146"/>
                  </a:cubicBezTo>
                  <a:lnTo>
                    <a:pt x="729706" y="246042"/>
                  </a:lnTo>
                  <a:lnTo>
                    <a:pt x="818350" y="246042"/>
                  </a:lnTo>
                  <a:close/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1592287" y="2020189"/>
                  </a:lnTo>
                  <a:lnTo>
                    <a:pt x="1592287" y="1871400"/>
                  </a:lnTo>
                  <a:lnTo>
                    <a:pt x="1445441" y="1871400"/>
                  </a:lnTo>
                  <a:lnTo>
                    <a:pt x="1445441" y="2032757"/>
                  </a:lnTo>
                  <a:lnTo>
                    <a:pt x="1409441" y="2032757"/>
                  </a:lnTo>
                  <a:lnTo>
                    <a:pt x="1409441" y="1871400"/>
                  </a:lnTo>
                  <a:lnTo>
                    <a:pt x="1265273" y="1871400"/>
                  </a:lnTo>
                  <a:lnTo>
                    <a:pt x="1265273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8" name="Google Shape;1548;p37"/>
            <p:cNvSpPr/>
            <p:nvPr/>
          </p:nvSpPr>
          <p:spPr>
            <a:xfrm>
              <a:off x="419961" y="2455199"/>
              <a:ext cx="1977655" cy="2020189"/>
            </a:xfrm>
            <a:custGeom>
              <a:avLst/>
              <a:gdLst/>
              <a:ahLst/>
              <a:cxnLst/>
              <a:rect l="l" t="t" r="r" b="b"/>
              <a:pathLst>
                <a:path w="1977655" h="2020189" extrusionOk="0">
                  <a:moveTo>
                    <a:pt x="845287" y="0"/>
                  </a:moveTo>
                  <a:lnTo>
                    <a:pt x="1084520" y="228205"/>
                  </a:lnTo>
                  <a:lnTo>
                    <a:pt x="1084520" y="88160"/>
                  </a:lnTo>
                  <a:lnTo>
                    <a:pt x="1166922" y="88160"/>
                  </a:lnTo>
                  <a:lnTo>
                    <a:pt x="1166922" y="306808"/>
                  </a:lnTo>
                  <a:lnTo>
                    <a:pt x="1345017" y="476693"/>
                  </a:lnTo>
                  <a:lnTo>
                    <a:pt x="1206794" y="476693"/>
                  </a:lnTo>
                  <a:lnTo>
                    <a:pt x="1206794" y="707067"/>
                  </a:lnTo>
                  <a:lnTo>
                    <a:pt x="1424760" y="707067"/>
                  </a:lnTo>
                  <a:lnTo>
                    <a:pt x="1424760" y="385432"/>
                  </a:lnTo>
                  <a:lnTo>
                    <a:pt x="1562983" y="385432"/>
                  </a:lnTo>
                  <a:lnTo>
                    <a:pt x="1562983" y="707067"/>
                  </a:lnTo>
                  <a:lnTo>
                    <a:pt x="1695893" y="707067"/>
                  </a:lnTo>
                  <a:lnTo>
                    <a:pt x="1701208" y="707067"/>
                  </a:lnTo>
                  <a:lnTo>
                    <a:pt x="1701208" y="716093"/>
                  </a:lnTo>
                  <a:lnTo>
                    <a:pt x="1977655" y="1185532"/>
                  </a:lnTo>
                  <a:lnTo>
                    <a:pt x="1701208" y="1185532"/>
                  </a:lnTo>
                  <a:lnTo>
                    <a:pt x="1701208" y="2020189"/>
                  </a:lnTo>
                  <a:lnTo>
                    <a:pt x="276446" y="2020189"/>
                  </a:lnTo>
                  <a:lnTo>
                    <a:pt x="276446" y="1185532"/>
                  </a:lnTo>
                  <a:lnTo>
                    <a:pt x="0" y="1185532"/>
                  </a:lnTo>
                  <a:lnTo>
                    <a:pt x="276446" y="716094"/>
                  </a:lnTo>
                  <a:lnTo>
                    <a:pt x="276446" y="707067"/>
                  </a:lnTo>
                  <a:lnTo>
                    <a:pt x="281762" y="707067"/>
                  </a:lnTo>
                  <a:lnTo>
                    <a:pt x="462441" y="707067"/>
                  </a:lnTo>
                  <a:lnTo>
                    <a:pt x="462441" y="476693"/>
                  </a:lnTo>
                  <a:lnTo>
                    <a:pt x="345557" y="476693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49" name="Google Shape;1549;p37"/>
          <p:cNvGrpSpPr/>
          <p:nvPr/>
        </p:nvGrpSpPr>
        <p:grpSpPr>
          <a:xfrm>
            <a:off x="8265656" y="3539512"/>
            <a:ext cx="465338" cy="835463"/>
            <a:chOff x="1469478" y="3567618"/>
            <a:chExt cx="1049477" cy="1789767"/>
          </a:xfrm>
        </p:grpSpPr>
        <p:sp>
          <p:nvSpPr>
            <p:cNvPr id="1550" name="Google Shape;1550;p37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51" name="Google Shape;1551;p37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552" name="Google Shape;1552;p37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3" name="Google Shape;1553;p37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54" name="Google Shape;1554;p37"/>
          <p:cNvGrpSpPr/>
          <p:nvPr/>
        </p:nvGrpSpPr>
        <p:grpSpPr>
          <a:xfrm>
            <a:off x="5391270" y="2768230"/>
            <a:ext cx="1092584" cy="1671146"/>
            <a:chOff x="5467470" y="2768230"/>
            <a:chExt cx="1092584" cy="1671146"/>
          </a:xfrm>
        </p:grpSpPr>
        <p:sp>
          <p:nvSpPr>
            <p:cNvPr id="1555" name="Google Shape;1555;p37"/>
            <p:cNvSpPr/>
            <p:nvPr/>
          </p:nvSpPr>
          <p:spPr>
            <a:xfrm rot="-5400000">
              <a:off x="5178189" y="3057510"/>
              <a:ext cx="1671146" cy="1092584"/>
            </a:xfrm>
            <a:custGeom>
              <a:avLst/>
              <a:gdLst/>
              <a:ahLst/>
              <a:cxnLst/>
              <a:rect l="l" t="t" r="r" b="b"/>
              <a:pathLst>
                <a:path w="4674534" h="3237286" extrusionOk="0">
                  <a:moveTo>
                    <a:pt x="343615" y="2252219"/>
                  </a:moveTo>
                  <a:lnTo>
                    <a:pt x="14289" y="2252219"/>
                  </a:lnTo>
                  <a:lnTo>
                    <a:pt x="14289" y="2533945"/>
                  </a:lnTo>
                  <a:lnTo>
                    <a:pt x="343615" y="2533945"/>
                  </a:lnTo>
                  <a:lnTo>
                    <a:pt x="343615" y="2252219"/>
                  </a:lnTo>
                  <a:close/>
                  <a:moveTo>
                    <a:pt x="343615" y="1905295"/>
                  </a:moveTo>
                  <a:lnTo>
                    <a:pt x="14289" y="1905295"/>
                  </a:lnTo>
                  <a:lnTo>
                    <a:pt x="14289" y="2180219"/>
                  </a:lnTo>
                  <a:lnTo>
                    <a:pt x="343615" y="2180219"/>
                  </a:lnTo>
                  <a:lnTo>
                    <a:pt x="343615" y="1905295"/>
                  </a:lnTo>
                  <a:close/>
                  <a:moveTo>
                    <a:pt x="343615" y="1045043"/>
                  </a:moveTo>
                  <a:lnTo>
                    <a:pt x="14289" y="1045043"/>
                  </a:lnTo>
                  <a:lnTo>
                    <a:pt x="14289" y="1338557"/>
                  </a:lnTo>
                  <a:lnTo>
                    <a:pt x="343615" y="1338557"/>
                  </a:lnTo>
                  <a:lnTo>
                    <a:pt x="343615" y="1045043"/>
                  </a:lnTo>
                  <a:close/>
                  <a:moveTo>
                    <a:pt x="343615" y="709907"/>
                  </a:moveTo>
                  <a:lnTo>
                    <a:pt x="14289" y="709907"/>
                  </a:lnTo>
                  <a:lnTo>
                    <a:pt x="14289" y="973043"/>
                  </a:lnTo>
                  <a:lnTo>
                    <a:pt x="343615" y="973043"/>
                  </a:lnTo>
                  <a:lnTo>
                    <a:pt x="343615" y="709907"/>
                  </a:lnTo>
                  <a:close/>
                  <a:moveTo>
                    <a:pt x="797326" y="2252219"/>
                  </a:moveTo>
                  <a:lnTo>
                    <a:pt x="415615" y="2252219"/>
                  </a:lnTo>
                  <a:lnTo>
                    <a:pt x="415615" y="2533945"/>
                  </a:lnTo>
                  <a:lnTo>
                    <a:pt x="797326" y="2533945"/>
                  </a:lnTo>
                  <a:lnTo>
                    <a:pt x="797326" y="2252219"/>
                  </a:lnTo>
                  <a:close/>
                  <a:moveTo>
                    <a:pt x="797326" y="1905295"/>
                  </a:moveTo>
                  <a:lnTo>
                    <a:pt x="415615" y="1905295"/>
                  </a:lnTo>
                  <a:lnTo>
                    <a:pt x="415615" y="2180219"/>
                  </a:lnTo>
                  <a:lnTo>
                    <a:pt x="797326" y="2180219"/>
                  </a:lnTo>
                  <a:lnTo>
                    <a:pt x="797326" y="1905295"/>
                  </a:lnTo>
                  <a:close/>
                  <a:moveTo>
                    <a:pt x="797326" y="1045043"/>
                  </a:moveTo>
                  <a:lnTo>
                    <a:pt x="415615" y="1045043"/>
                  </a:lnTo>
                  <a:lnTo>
                    <a:pt x="415615" y="1338557"/>
                  </a:lnTo>
                  <a:lnTo>
                    <a:pt x="797326" y="1338557"/>
                  </a:lnTo>
                  <a:lnTo>
                    <a:pt x="797326" y="1045043"/>
                  </a:lnTo>
                  <a:close/>
                  <a:moveTo>
                    <a:pt x="797326" y="709907"/>
                  </a:moveTo>
                  <a:lnTo>
                    <a:pt x="415615" y="709907"/>
                  </a:lnTo>
                  <a:lnTo>
                    <a:pt x="415615" y="973043"/>
                  </a:lnTo>
                  <a:lnTo>
                    <a:pt x="797326" y="973043"/>
                  </a:lnTo>
                  <a:lnTo>
                    <a:pt x="797326" y="709907"/>
                  </a:lnTo>
                  <a:close/>
                  <a:moveTo>
                    <a:pt x="1266759" y="2252219"/>
                  </a:moveTo>
                  <a:lnTo>
                    <a:pt x="869326" y="2252219"/>
                  </a:lnTo>
                  <a:lnTo>
                    <a:pt x="869326" y="2533945"/>
                  </a:lnTo>
                  <a:lnTo>
                    <a:pt x="1266759" y="2533945"/>
                  </a:lnTo>
                  <a:lnTo>
                    <a:pt x="1266759" y="2252219"/>
                  </a:lnTo>
                  <a:close/>
                  <a:moveTo>
                    <a:pt x="1266759" y="1905295"/>
                  </a:moveTo>
                  <a:lnTo>
                    <a:pt x="869326" y="1905295"/>
                  </a:lnTo>
                  <a:lnTo>
                    <a:pt x="869326" y="2180219"/>
                  </a:lnTo>
                  <a:lnTo>
                    <a:pt x="1266759" y="2180219"/>
                  </a:lnTo>
                  <a:lnTo>
                    <a:pt x="1266759" y="1905295"/>
                  </a:lnTo>
                  <a:close/>
                  <a:moveTo>
                    <a:pt x="1266759" y="1045043"/>
                  </a:moveTo>
                  <a:lnTo>
                    <a:pt x="869326" y="1045043"/>
                  </a:lnTo>
                  <a:lnTo>
                    <a:pt x="869326" y="1338557"/>
                  </a:lnTo>
                  <a:lnTo>
                    <a:pt x="1266759" y="1338557"/>
                  </a:lnTo>
                  <a:lnTo>
                    <a:pt x="1266759" y="1045043"/>
                  </a:lnTo>
                  <a:close/>
                  <a:moveTo>
                    <a:pt x="1266759" y="709907"/>
                  </a:moveTo>
                  <a:lnTo>
                    <a:pt x="869326" y="709907"/>
                  </a:lnTo>
                  <a:lnTo>
                    <a:pt x="869326" y="973043"/>
                  </a:lnTo>
                  <a:lnTo>
                    <a:pt x="1266759" y="973043"/>
                  </a:lnTo>
                  <a:lnTo>
                    <a:pt x="1266759" y="709907"/>
                  </a:lnTo>
                  <a:close/>
                  <a:moveTo>
                    <a:pt x="2198775" y="2255808"/>
                  </a:moveTo>
                  <a:lnTo>
                    <a:pt x="1837533" y="2255808"/>
                  </a:lnTo>
                  <a:lnTo>
                    <a:pt x="1837533" y="2533945"/>
                  </a:lnTo>
                  <a:lnTo>
                    <a:pt x="2198775" y="2533945"/>
                  </a:lnTo>
                  <a:lnTo>
                    <a:pt x="2198775" y="2255808"/>
                  </a:lnTo>
                  <a:close/>
                  <a:moveTo>
                    <a:pt x="2198775" y="1905295"/>
                  </a:moveTo>
                  <a:lnTo>
                    <a:pt x="1837533" y="1905295"/>
                  </a:lnTo>
                  <a:lnTo>
                    <a:pt x="1837533" y="2183808"/>
                  </a:lnTo>
                  <a:lnTo>
                    <a:pt x="2198775" y="2183808"/>
                  </a:lnTo>
                  <a:lnTo>
                    <a:pt x="2198775" y="1905295"/>
                  </a:lnTo>
                  <a:close/>
                  <a:moveTo>
                    <a:pt x="2208300" y="1045043"/>
                  </a:moveTo>
                  <a:lnTo>
                    <a:pt x="1837533" y="1045043"/>
                  </a:lnTo>
                  <a:lnTo>
                    <a:pt x="1837533" y="1338557"/>
                  </a:lnTo>
                  <a:lnTo>
                    <a:pt x="2208300" y="1338557"/>
                  </a:lnTo>
                  <a:lnTo>
                    <a:pt x="2208300" y="1045043"/>
                  </a:lnTo>
                  <a:close/>
                  <a:moveTo>
                    <a:pt x="2208300" y="709907"/>
                  </a:moveTo>
                  <a:lnTo>
                    <a:pt x="1837533" y="709907"/>
                  </a:lnTo>
                  <a:lnTo>
                    <a:pt x="1837533" y="973043"/>
                  </a:lnTo>
                  <a:lnTo>
                    <a:pt x="2208300" y="973043"/>
                  </a:lnTo>
                  <a:lnTo>
                    <a:pt x="2208300" y="709907"/>
                  </a:lnTo>
                  <a:close/>
                  <a:moveTo>
                    <a:pt x="2670971" y="2255808"/>
                  </a:moveTo>
                  <a:lnTo>
                    <a:pt x="2270775" y="2255808"/>
                  </a:lnTo>
                  <a:lnTo>
                    <a:pt x="2270775" y="2533945"/>
                  </a:lnTo>
                  <a:lnTo>
                    <a:pt x="2670971" y="2533945"/>
                  </a:lnTo>
                  <a:lnTo>
                    <a:pt x="2670971" y="2255808"/>
                  </a:lnTo>
                  <a:close/>
                  <a:moveTo>
                    <a:pt x="2670971" y="1905295"/>
                  </a:moveTo>
                  <a:lnTo>
                    <a:pt x="2270775" y="1905295"/>
                  </a:lnTo>
                  <a:lnTo>
                    <a:pt x="2270775" y="2183808"/>
                  </a:lnTo>
                  <a:lnTo>
                    <a:pt x="2670971" y="2183808"/>
                  </a:lnTo>
                  <a:lnTo>
                    <a:pt x="2670971" y="1905295"/>
                  </a:lnTo>
                  <a:close/>
                  <a:moveTo>
                    <a:pt x="2670971" y="1045043"/>
                  </a:moveTo>
                  <a:lnTo>
                    <a:pt x="2280300" y="1045043"/>
                  </a:lnTo>
                  <a:lnTo>
                    <a:pt x="2280300" y="1338557"/>
                  </a:lnTo>
                  <a:lnTo>
                    <a:pt x="2670971" y="1338557"/>
                  </a:lnTo>
                  <a:lnTo>
                    <a:pt x="2670971" y="1045043"/>
                  </a:lnTo>
                  <a:close/>
                  <a:moveTo>
                    <a:pt x="2670971" y="709907"/>
                  </a:moveTo>
                  <a:lnTo>
                    <a:pt x="2280300" y="709907"/>
                  </a:lnTo>
                  <a:lnTo>
                    <a:pt x="2280300" y="973043"/>
                  </a:lnTo>
                  <a:lnTo>
                    <a:pt x="2670971" y="973043"/>
                  </a:lnTo>
                  <a:lnTo>
                    <a:pt x="2670971" y="709907"/>
                  </a:lnTo>
                  <a:close/>
                  <a:moveTo>
                    <a:pt x="3588598" y="1654643"/>
                  </a:moveTo>
                  <a:lnTo>
                    <a:pt x="3282027" y="1654643"/>
                  </a:lnTo>
                  <a:lnTo>
                    <a:pt x="3285346" y="1687568"/>
                  </a:lnTo>
                  <a:cubicBezTo>
                    <a:pt x="3313250" y="1823931"/>
                    <a:pt x="3422311" y="1930732"/>
                    <a:pt x="3559859" y="1955302"/>
                  </a:cubicBezTo>
                  <a:lnTo>
                    <a:pt x="3588598" y="1957837"/>
                  </a:lnTo>
                  <a:lnTo>
                    <a:pt x="3588598" y="1654643"/>
                  </a:lnTo>
                  <a:close/>
                  <a:moveTo>
                    <a:pt x="3588598" y="1279449"/>
                  </a:moveTo>
                  <a:lnTo>
                    <a:pt x="3559859" y="1281985"/>
                  </a:lnTo>
                  <a:cubicBezTo>
                    <a:pt x="3422311" y="1306555"/>
                    <a:pt x="3313250" y="1413356"/>
                    <a:pt x="3285346" y="1549718"/>
                  </a:cubicBezTo>
                  <a:lnTo>
                    <a:pt x="3282027" y="1582643"/>
                  </a:lnTo>
                  <a:lnTo>
                    <a:pt x="3588598" y="1582643"/>
                  </a:lnTo>
                  <a:lnTo>
                    <a:pt x="3588598" y="1279449"/>
                  </a:lnTo>
                  <a:close/>
                  <a:moveTo>
                    <a:pt x="3958769" y="1654643"/>
                  </a:moveTo>
                  <a:lnTo>
                    <a:pt x="3660598" y="1654643"/>
                  </a:lnTo>
                  <a:lnTo>
                    <a:pt x="3660598" y="1957096"/>
                  </a:lnTo>
                  <a:lnTo>
                    <a:pt x="3680938" y="1955302"/>
                  </a:lnTo>
                  <a:cubicBezTo>
                    <a:pt x="3818485" y="1930732"/>
                    <a:pt x="3927545" y="1823931"/>
                    <a:pt x="3955449" y="1687568"/>
                  </a:cubicBezTo>
                  <a:lnTo>
                    <a:pt x="3958769" y="1654643"/>
                  </a:lnTo>
                  <a:close/>
                  <a:moveTo>
                    <a:pt x="3958769" y="1582643"/>
                  </a:moveTo>
                  <a:lnTo>
                    <a:pt x="3955449" y="1549718"/>
                  </a:lnTo>
                  <a:cubicBezTo>
                    <a:pt x="3927545" y="1413356"/>
                    <a:pt x="3818485" y="1306555"/>
                    <a:pt x="3680938" y="1281985"/>
                  </a:cubicBezTo>
                  <a:lnTo>
                    <a:pt x="3660598" y="1280190"/>
                  </a:lnTo>
                  <a:lnTo>
                    <a:pt x="3660598" y="1582643"/>
                  </a:lnTo>
                  <a:lnTo>
                    <a:pt x="3958769" y="1582643"/>
                  </a:lnTo>
                  <a:close/>
                  <a:moveTo>
                    <a:pt x="4674534" y="1618643"/>
                  </a:moveTo>
                  <a:lnTo>
                    <a:pt x="3869691" y="2465528"/>
                  </a:lnTo>
                  <a:lnTo>
                    <a:pt x="4352924" y="2465528"/>
                  </a:lnTo>
                  <a:lnTo>
                    <a:pt x="4352924" y="2741753"/>
                  </a:lnTo>
                  <a:lnTo>
                    <a:pt x="3607180" y="2741753"/>
                  </a:lnTo>
                  <a:lnTo>
                    <a:pt x="3136248" y="3237286"/>
                  </a:lnTo>
                  <a:lnTo>
                    <a:pt x="3136248" y="2930479"/>
                  </a:lnTo>
                  <a:lnTo>
                    <a:pt x="0" y="2930479"/>
                  </a:lnTo>
                  <a:lnTo>
                    <a:pt x="0" y="2252219"/>
                  </a:lnTo>
                  <a:lnTo>
                    <a:pt x="0" y="1045043"/>
                  </a:lnTo>
                  <a:lnTo>
                    <a:pt x="0" y="306808"/>
                  </a:lnTo>
                  <a:lnTo>
                    <a:pt x="3136248" y="306808"/>
                  </a:lnTo>
                  <a:lnTo>
                    <a:pt x="3136248" y="0"/>
                  </a:lnTo>
                  <a:lnTo>
                    <a:pt x="4674534" y="1618643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6" name="Google Shape;1556;p37"/>
            <p:cNvSpPr/>
            <p:nvPr/>
          </p:nvSpPr>
          <p:spPr>
            <a:xfrm>
              <a:off x="5468304" y="2769194"/>
              <a:ext cx="1090155" cy="166921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7" name="Google Shape;1557;p37"/>
          <p:cNvGrpSpPr/>
          <p:nvPr/>
        </p:nvGrpSpPr>
        <p:grpSpPr>
          <a:xfrm>
            <a:off x="239057" y="1947318"/>
            <a:ext cx="896778" cy="2614930"/>
            <a:chOff x="7694705" y="453038"/>
            <a:chExt cx="2181412" cy="6349999"/>
          </a:xfrm>
        </p:grpSpPr>
        <p:sp>
          <p:nvSpPr>
            <p:cNvPr id="1558" name="Google Shape;1558;p37"/>
            <p:cNvSpPr/>
            <p:nvPr/>
          </p:nvSpPr>
          <p:spPr>
            <a:xfrm rot="-5400000">
              <a:off x="5610411" y="2537331"/>
              <a:ext cx="6349999" cy="2181412"/>
            </a:xfrm>
            <a:custGeom>
              <a:avLst/>
              <a:gdLst/>
              <a:ahLst/>
              <a:cxnLst/>
              <a:rect l="l" t="t" r="r" b="b"/>
              <a:pathLst>
                <a:path w="6349999" h="2181412" extrusionOk="0">
                  <a:moveTo>
                    <a:pt x="2699529" y="570061"/>
                  </a:moveTo>
                  <a:cubicBezTo>
                    <a:pt x="2699529" y="540738"/>
                    <a:pt x="2675758" y="516967"/>
                    <a:pt x="2646435" y="516967"/>
                  </a:cubicBezTo>
                  <a:cubicBezTo>
                    <a:pt x="2617112" y="516967"/>
                    <a:pt x="2593341" y="540738"/>
                    <a:pt x="2593341" y="570061"/>
                  </a:cubicBezTo>
                  <a:lnTo>
                    <a:pt x="2593341" y="1623308"/>
                  </a:lnTo>
                  <a:cubicBezTo>
                    <a:pt x="2593341" y="1652631"/>
                    <a:pt x="2617112" y="1676402"/>
                    <a:pt x="2646435" y="1676402"/>
                  </a:cubicBezTo>
                  <a:cubicBezTo>
                    <a:pt x="2675758" y="1676402"/>
                    <a:pt x="2699529" y="1652631"/>
                    <a:pt x="2699529" y="1623308"/>
                  </a:cubicBezTo>
                  <a:close/>
                  <a:moveTo>
                    <a:pt x="4288326" y="1095179"/>
                  </a:moveTo>
                  <a:cubicBezTo>
                    <a:pt x="4288326" y="869080"/>
                    <a:pt x="4105036" y="685790"/>
                    <a:pt x="3878938" y="685790"/>
                  </a:cubicBezTo>
                  <a:lnTo>
                    <a:pt x="2816516" y="685790"/>
                  </a:lnTo>
                  <a:lnTo>
                    <a:pt x="2816516" y="1504567"/>
                  </a:lnTo>
                  <a:cubicBezTo>
                    <a:pt x="3170657" y="1504567"/>
                    <a:pt x="3524797" y="1504568"/>
                    <a:pt x="3878938" y="1504568"/>
                  </a:cubicBezTo>
                  <a:cubicBezTo>
                    <a:pt x="4105036" y="1504568"/>
                    <a:pt x="4288326" y="1321278"/>
                    <a:pt x="4288326" y="1095179"/>
                  </a:cubicBezTo>
                  <a:close/>
                  <a:moveTo>
                    <a:pt x="4878399" y="539827"/>
                  </a:moveTo>
                  <a:cubicBezTo>
                    <a:pt x="4878399" y="533515"/>
                    <a:pt x="4875840" y="527800"/>
                    <a:pt x="4871703" y="523663"/>
                  </a:cubicBezTo>
                  <a:lnTo>
                    <a:pt x="4855539" y="516967"/>
                  </a:lnTo>
                  <a:lnTo>
                    <a:pt x="4839375" y="523663"/>
                  </a:lnTo>
                  <a:cubicBezTo>
                    <a:pt x="4835238" y="527800"/>
                    <a:pt x="4832680" y="533515"/>
                    <a:pt x="4832680" y="539827"/>
                  </a:cubicBezTo>
                  <a:lnTo>
                    <a:pt x="4832679" y="1653542"/>
                  </a:lnTo>
                  <a:cubicBezTo>
                    <a:pt x="4832679" y="1666167"/>
                    <a:pt x="4842914" y="1676402"/>
                    <a:pt x="4855539" y="1676402"/>
                  </a:cubicBezTo>
                  <a:lnTo>
                    <a:pt x="4855539" y="1676403"/>
                  </a:lnTo>
                  <a:cubicBezTo>
                    <a:pt x="4868164" y="1676403"/>
                    <a:pt x="4878399" y="1666168"/>
                    <a:pt x="4878399" y="1653543"/>
                  </a:cubicBezTo>
                  <a:close/>
                  <a:moveTo>
                    <a:pt x="5367811" y="1126706"/>
                  </a:moveTo>
                  <a:lnTo>
                    <a:pt x="5080000" y="1126706"/>
                  </a:lnTo>
                  <a:lnTo>
                    <a:pt x="5080000" y="1334241"/>
                  </a:lnTo>
                  <a:lnTo>
                    <a:pt x="5367811" y="1334242"/>
                  </a:lnTo>
                  <a:close/>
                  <a:moveTo>
                    <a:pt x="5367811" y="847164"/>
                  </a:moveTo>
                  <a:lnTo>
                    <a:pt x="5080000" y="847164"/>
                  </a:lnTo>
                  <a:lnTo>
                    <a:pt x="5080000" y="1054706"/>
                  </a:lnTo>
                  <a:lnTo>
                    <a:pt x="5367811" y="1054706"/>
                  </a:lnTo>
                  <a:close/>
                  <a:moveTo>
                    <a:pt x="5818400" y="1126706"/>
                  </a:moveTo>
                  <a:lnTo>
                    <a:pt x="5439811" y="1126706"/>
                  </a:lnTo>
                  <a:lnTo>
                    <a:pt x="5439811" y="1334242"/>
                  </a:lnTo>
                  <a:lnTo>
                    <a:pt x="5582130" y="1334242"/>
                  </a:lnTo>
                  <a:cubicBezTo>
                    <a:pt x="5683007" y="1334242"/>
                    <a:pt x="5769559" y="1272909"/>
                    <a:pt x="5806530" y="1185499"/>
                  </a:cubicBezTo>
                  <a:close/>
                  <a:moveTo>
                    <a:pt x="5818401" y="1054706"/>
                  </a:moveTo>
                  <a:lnTo>
                    <a:pt x="5806530" y="995907"/>
                  </a:lnTo>
                  <a:cubicBezTo>
                    <a:pt x="5769559" y="908497"/>
                    <a:pt x="5683007" y="847164"/>
                    <a:pt x="5582130" y="847164"/>
                  </a:cubicBezTo>
                  <a:lnTo>
                    <a:pt x="5439811" y="847164"/>
                  </a:lnTo>
                  <a:lnTo>
                    <a:pt x="5439811" y="1054706"/>
                  </a:lnTo>
                  <a:close/>
                  <a:moveTo>
                    <a:pt x="6349999" y="1090706"/>
                  </a:moveTo>
                  <a:lnTo>
                    <a:pt x="5802980" y="1521012"/>
                  </a:lnTo>
                  <a:lnTo>
                    <a:pt x="6278281" y="1521012"/>
                  </a:lnTo>
                  <a:lnTo>
                    <a:pt x="6278281" y="1760071"/>
                  </a:lnTo>
                  <a:lnTo>
                    <a:pt x="5499079" y="1760071"/>
                  </a:lnTo>
                  <a:lnTo>
                    <a:pt x="4963457" y="2181412"/>
                  </a:lnTo>
                  <a:lnTo>
                    <a:pt x="4963457" y="1921436"/>
                  </a:lnTo>
                  <a:lnTo>
                    <a:pt x="0" y="1921436"/>
                  </a:lnTo>
                  <a:lnTo>
                    <a:pt x="0" y="1500093"/>
                  </a:lnTo>
                  <a:cubicBezTo>
                    <a:pt x="421341" y="1500093"/>
                    <a:pt x="842682" y="1500094"/>
                    <a:pt x="1264023" y="1500094"/>
                  </a:cubicBezTo>
                  <a:cubicBezTo>
                    <a:pt x="1490122" y="1500094"/>
                    <a:pt x="1673412" y="1316804"/>
                    <a:pt x="1673412" y="1090705"/>
                  </a:cubicBezTo>
                  <a:cubicBezTo>
                    <a:pt x="1673412" y="864606"/>
                    <a:pt x="1490122" y="681316"/>
                    <a:pt x="1264023" y="681316"/>
                  </a:cubicBezTo>
                  <a:lnTo>
                    <a:pt x="0" y="681316"/>
                  </a:lnTo>
                  <a:lnTo>
                    <a:pt x="0" y="259977"/>
                  </a:lnTo>
                  <a:lnTo>
                    <a:pt x="4963457" y="259977"/>
                  </a:lnTo>
                  <a:lnTo>
                    <a:pt x="4963457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85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9" name="Google Shape;1559;p37"/>
            <p:cNvSpPr/>
            <p:nvPr/>
          </p:nvSpPr>
          <p:spPr>
            <a:xfrm>
              <a:off x="7694705" y="453038"/>
              <a:ext cx="2181412" cy="6349999"/>
            </a:xfrm>
            <a:custGeom>
              <a:avLst/>
              <a:gdLst/>
              <a:ahLst/>
              <a:cxnLst/>
              <a:rect l="l" t="t" r="r" b="b"/>
              <a:pathLst>
                <a:path w="2181412" h="6349999" extrusionOk="0">
                  <a:moveTo>
                    <a:pt x="1090706" y="0"/>
                  </a:moveTo>
                  <a:lnTo>
                    <a:pt x="1521012" y="547019"/>
                  </a:lnTo>
                  <a:lnTo>
                    <a:pt x="1521012" y="71718"/>
                  </a:lnTo>
                  <a:lnTo>
                    <a:pt x="1760071" y="71718"/>
                  </a:lnTo>
                  <a:lnTo>
                    <a:pt x="1760071" y="850919"/>
                  </a:lnTo>
                  <a:lnTo>
                    <a:pt x="2181412" y="1386541"/>
                  </a:lnTo>
                  <a:lnTo>
                    <a:pt x="1921436" y="1386541"/>
                  </a:lnTo>
                  <a:lnTo>
                    <a:pt x="1921436" y="6349999"/>
                  </a:lnTo>
                  <a:lnTo>
                    <a:pt x="259977" y="6349999"/>
                  </a:lnTo>
                  <a:lnTo>
                    <a:pt x="259977" y="1386541"/>
                  </a:lnTo>
                  <a:lnTo>
                    <a:pt x="0" y="1386541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0" name="Google Shape;1560;p37"/>
          <p:cNvGrpSpPr/>
          <p:nvPr/>
        </p:nvGrpSpPr>
        <p:grpSpPr>
          <a:xfrm>
            <a:off x="1367232" y="2554700"/>
            <a:ext cx="1197729" cy="1764830"/>
            <a:chOff x="5078861" y="957290"/>
            <a:chExt cx="1696741" cy="2670748"/>
          </a:xfrm>
        </p:grpSpPr>
        <p:sp>
          <p:nvSpPr>
            <p:cNvPr id="1561" name="Google Shape;1561;p37"/>
            <p:cNvSpPr/>
            <p:nvPr/>
          </p:nvSpPr>
          <p:spPr>
            <a:xfrm rot="-5400000">
              <a:off x="4592964" y="1445400"/>
              <a:ext cx="2668536" cy="1696739"/>
            </a:xfrm>
            <a:custGeom>
              <a:avLst/>
              <a:gdLst/>
              <a:ahLst/>
              <a:cxnLst/>
              <a:rect l="l" t="t" r="r" b="b"/>
              <a:pathLst>
                <a:path w="2668536" h="1696739" extrusionOk="0">
                  <a:moveTo>
                    <a:pt x="196159" y="1180442"/>
                  </a:moveTo>
                  <a:lnTo>
                    <a:pt x="8157" y="1180442"/>
                  </a:lnTo>
                  <a:lnTo>
                    <a:pt x="8157" y="1328101"/>
                  </a:lnTo>
                  <a:lnTo>
                    <a:pt x="196158" y="1328101"/>
                  </a:lnTo>
                  <a:close/>
                  <a:moveTo>
                    <a:pt x="196159" y="998611"/>
                  </a:moveTo>
                  <a:lnTo>
                    <a:pt x="8157" y="998611"/>
                  </a:lnTo>
                  <a:lnTo>
                    <a:pt x="8157" y="1142705"/>
                  </a:lnTo>
                  <a:lnTo>
                    <a:pt x="196159" y="1142705"/>
                  </a:lnTo>
                  <a:close/>
                  <a:moveTo>
                    <a:pt x="196159" y="547732"/>
                  </a:moveTo>
                  <a:lnTo>
                    <a:pt x="8157" y="547732"/>
                  </a:lnTo>
                  <a:lnTo>
                    <a:pt x="8157" y="701570"/>
                  </a:lnTo>
                  <a:lnTo>
                    <a:pt x="196159" y="701570"/>
                  </a:lnTo>
                  <a:close/>
                  <a:moveTo>
                    <a:pt x="196159" y="372079"/>
                  </a:moveTo>
                  <a:lnTo>
                    <a:pt x="8157" y="372079"/>
                  </a:lnTo>
                  <a:lnTo>
                    <a:pt x="8157" y="509995"/>
                  </a:lnTo>
                  <a:lnTo>
                    <a:pt x="196159" y="509995"/>
                  </a:lnTo>
                  <a:close/>
                  <a:moveTo>
                    <a:pt x="455167" y="1180442"/>
                  </a:moveTo>
                  <a:lnTo>
                    <a:pt x="237261" y="1180442"/>
                  </a:lnTo>
                  <a:lnTo>
                    <a:pt x="237261" y="1328101"/>
                  </a:lnTo>
                  <a:lnTo>
                    <a:pt x="455167" y="1328101"/>
                  </a:lnTo>
                  <a:close/>
                  <a:moveTo>
                    <a:pt x="455167" y="998611"/>
                  </a:moveTo>
                  <a:lnTo>
                    <a:pt x="237261" y="998611"/>
                  </a:lnTo>
                  <a:lnTo>
                    <a:pt x="237261" y="1142705"/>
                  </a:lnTo>
                  <a:lnTo>
                    <a:pt x="455167" y="1142705"/>
                  </a:lnTo>
                  <a:close/>
                  <a:moveTo>
                    <a:pt x="455167" y="547732"/>
                  </a:moveTo>
                  <a:lnTo>
                    <a:pt x="237261" y="547732"/>
                  </a:lnTo>
                  <a:lnTo>
                    <a:pt x="237261" y="701570"/>
                  </a:lnTo>
                  <a:lnTo>
                    <a:pt x="455167" y="701570"/>
                  </a:lnTo>
                  <a:close/>
                  <a:moveTo>
                    <a:pt x="455167" y="372079"/>
                  </a:moveTo>
                  <a:lnTo>
                    <a:pt x="237261" y="372079"/>
                  </a:lnTo>
                  <a:lnTo>
                    <a:pt x="237261" y="509995"/>
                  </a:lnTo>
                  <a:lnTo>
                    <a:pt x="455167" y="509995"/>
                  </a:lnTo>
                  <a:close/>
                  <a:moveTo>
                    <a:pt x="723151" y="1180442"/>
                  </a:moveTo>
                  <a:lnTo>
                    <a:pt x="496269" y="1180442"/>
                  </a:lnTo>
                  <a:lnTo>
                    <a:pt x="496269" y="1328101"/>
                  </a:lnTo>
                  <a:lnTo>
                    <a:pt x="723150" y="1328101"/>
                  </a:lnTo>
                  <a:close/>
                  <a:moveTo>
                    <a:pt x="723151" y="998611"/>
                  </a:moveTo>
                  <a:lnTo>
                    <a:pt x="496269" y="998611"/>
                  </a:lnTo>
                  <a:lnTo>
                    <a:pt x="496269" y="1142705"/>
                  </a:lnTo>
                  <a:lnTo>
                    <a:pt x="723151" y="1142705"/>
                  </a:lnTo>
                  <a:close/>
                  <a:moveTo>
                    <a:pt x="723151" y="547732"/>
                  </a:moveTo>
                  <a:lnTo>
                    <a:pt x="496269" y="547732"/>
                  </a:lnTo>
                  <a:lnTo>
                    <a:pt x="496269" y="701570"/>
                  </a:lnTo>
                  <a:lnTo>
                    <a:pt x="723151" y="701570"/>
                  </a:lnTo>
                  <a:close/>
                  <a:moveTo>
                    <a:pt x="723151" y="372079"/>
                  </a:moveTo>
                  <a:lnTo>
                    <a:pt x="496269" y="372079"/>
                  </a:lnTo>
                  <a:lnTo>
                    <a:pt x="496269" y="509995"/>
                  </a:lnTo>
                  <a:lnTo>
                    <a:pt x="723151" y="509995"/>
                  </a:lnTo>
                  <a:close/>
                  <a:moveTo>
                    <a:pt x="932684" y="298135"/>
                  </a:moveTo>
                  <a:cubicBezTo>
                    <a:pt x="932684" y="280518"/>
                    <a:pt x="918403" y="266237"/>
                    <a:pt x="900786" y="266237"/>
                  </a:cubicBezTo>
                  <a:cubicBezTo>
                    <a:pt x="883169" y="266237"/>
                    <a:pt x="868888" y="280518"/>
                    <a:pt x="868888" y="298135"/>
                  </a:cubicBezTo>
                  <a:lnTo>
                    <a:pt x="868887" y="1398604"/>
                  </a:lnTo>
                  <a:cubicBezTo>
                    <a:pt x="868887" y="1416221"/>
                    <a:pt x="883168" y="1430502"/>
                    <a:pt x="900785" y="1430502"/>
                  </a:cubicBezTo>
                  <a:cubicBezTo>
                    <a:pt x="918402" y="1430502"/>
                    <a:pt x="932683" y="1416221"/>
                    <a:pt x="932683" y="1398604"/>
                  </a:cubicBezTo>
                  <a:close/>
                  <a:moveTo>
                    <a:pt x="1255208" y="1182323"/>
                  </a:moveTo>
                  <a:lnTo>
                    <a:pt x="1048987" y="1182323"/>
                  </a:lnTo>
                  <a:lnTo>
                    <a:pt x="1048986" y="1328101"/>
                  </a:lnTo>
                  <a:lnTo>
                    <a:pt x="1255207" y="1328101"/>
                  </a:lnTo>
                  <a:close/>
                  <a:moveTo>
                    <a:pt x="1255208" y="998611"/>
                  </a:moveTo>
                  <a:lnTo>
                    <a:pt x="1048987" y="998611"/>
                  </a:lnTo>
                  <a:lnTo>
                    <a:pt x="1048987" y="1144586"/>
                  </a:lnTo>
                  <a:lnTo>
                    <a:pt x="1255208" y="1144586"/>
                  </a:lnTo>
                  <a:close/>
                  <a:moveTo>
                    <a:pt x="1260645" y="547732"/>
                  </a:moveTo>
                  <a:lnTo>
                    <a:pt x="1048987" y="547732"/>
                  </a:lnTo>
                  <a:lnTo>
                    <a:pt x="1048987" y="701570"/>
                  </a:lnTo>
                  <a:lnTo>
                    <a:pt x="1260645" y="701570"/>
                  </a:lnTo>
                  <a:close/>
                  <a:moveTo>
                    <a:pt x="1260645" y="372079"/>
                  </a:moveTo>
                  <a:lnTo>
                    <a:pt x="1048987" y="372079"/>
                  </a:lnTo>
                  <a:lnTo>
                    <a:pt x="1048987" y="509995"/>
                  </a:lnTo>
                  <a:lnTo>
                    <a:pt x="1260645" y="509995"/>
                  </a:lnTo>
                  <a:close/>
                  <a:moveTo>
                    <a:pt x="1524769" y="1182323"/>
                  </a:moveTo>
                  <a:lnTo>
                    <a:pt x="1296310" y="1182323"/>
                  </a:lnTo>
                  <a:lnTo>
                    <a:pt x="1296310" y="1328101"/>
                  </a:lnTo>
                  <a:lnTo>
                    <a:pt x="1524768" y="1328101"/>
                  </a:lnTo>
                  <a:close/>
                  <a:moveTo>
                    <a:pt x="1524769" y="998611"/>
                  </a:moveTo>
                  <a:lnTo>
                    <a:pt x="1296310" y="998611"/>
                  </a:lnTo>
                  <a:lnTo>
                    <a:pt x="1296310" y="1144586"/>
                  </a:lnTo>
                  <a:lnTo>
                    <a:pt x="1524769" y="1144586"/>
                  </a:lnTo>
                  <a:close/>
                  <a:moveTo>
                    <a:pt x="1524769" y="547732"/>
                  </a:moveTo>
                  <a:lnTo>
                    <a:pt x="1301748" y="547732"/>
                  </a:lnTo>
                  <a:lnTo>
                    <a:pt x="1301748" y="701570"/>
                  </a:lnTo>
                  <a:lnTo>
                    <a:pt x="1524769" y="701570"/>
                  </a:lnTo>
                  <a:close/>
                  <a:moveTo>
                    <a:pt x="1524769" y="372079"/>
                  </a:moveTo>
                  <a:lnTo>
                    <a:pt x="1301748" y="372079"/>
                  </a:lnTo>
                  <a:lnTo>
                    <a:pt x="1301748" y="509995"/>
                  </a:lnTo>
                  <a:lnTo>
                    <a:pt x="1524769" y="509995"/>
                  </a:lnTo>
                  <a:close/>
                  <a:moveTo>
                    <a:pt x="2048611" y="867238"/>
                  </a:moveTo>
                  <a:lnTo>
                    <a:pt x="1873600" y="867238"/>
                  </a:lnTo>
                  <a:lnTo>
                    <a:pt x="1875495" y="884495"/>
                  </a:lnTo>
                  <a:cubicBezTo>
                    <a:pt x="1891424" y="955966"/>
                    <a:pt x="1953683" y="1011943"/>
                    <a:pt x="2032205" y="1024821"/>
                  </a:cubicBezTo>
                  <a:lnTo>
                    <a:pt x="2048611" y="1026149"/>
                  </a:lnTo>
                  <a:close/>
                  <a:moveTo>
                    <a:pt x="2048611" y="670590"/>
                  </a:moveTo>
                  <a:lnTo>
                    <a:pt x="2032205" y="671919"/>
                  </a:lnTo>
                  <a:cubicBezTo>
                    <a:pt x="1953683" y="684797"/>
                    <a:pt x="1891424" y="740774"/>
                    <a:pt x="1875495" y="812245"/>
                  </a:cubicBezTo>
                  <a:lnTo>
                    <a:pt x="1873600" y="829501"/>
                  </a:lnTo>
                  <a:lnTo>
                    <a:pt x="2048611" y="829501"/>
                  </a:lnTo>
                  <a:close/>
                  <a:moveTo>
                    <a:pt x="2259930" y="867238"/>
                  </a:moveTo>
                  <a:lnTo>
                    <a:pt x="2089714" y="867238"/>
                  </a:lnTo>
                  <a:lnTo>
                    <a:pt x="2089714" y="1025761"/>
                  </a:lnTo>
                  <a:lnTo>
                    <a:pt x="2101325" y="1024821"/>
                  </a:lnTo>
                  <a:cubicBezTo>
                    <a:pt x="2179846" y="1011943"/>
                    <a:pt x="2242105" y="955966"/>
                    <a:pt x="2258034" y="884495"/>
                  </a:cubicBezTo>
                  <a:close/>
                  <a:moveTo>
                    <a:pt x="2259930" y="829501"/>
                  </a:moveTo>
                  <a:lnTo>
                    <a:pt x="2258034" y="812245"/>
                  </a:lnTo>
                  <a:cubicBezTo>
                    <a:pt x="2242105" y="740774"/>
                    <a:pt x="2179846" y="684797"/>
                    <a:pt x="2101325" y="671919"/>
                  </a:cubicBezTo>
                  <a:lnTo>
                    <a:pt x="2089714" y="670978"/>
                  </a:lnTo>
                  <a:lnTo>
                    <a:pt x="2089714" y="829501"/>
                  </a:lnTo>
                  <a:close/>
                  <a:moveTo>
                    <a:pt x="2668536" y="848370"/>
                  </a:moveTo>
                  <a:lnTo>
                    <a:pt x="2209078" y="1292242"/>
                  </a:lnTo>
                  <a:lnTo>
                    <a:pt x="2484940" y="1292242"/>
                  </a:lnTo>
                  <a:lnTo>
                    <a:pt x="2484940" y="1437019"/>
                  </a:lnTo>
                  <a:lnTo>
                    <a:pt x="2059219" y="1437019"/>
                  </a:lnTo>
                  <a:lnTo>
                    <a:pt x="1790380" y="1696739"/>
                  </a:lnTo>
                  <a:lnTo>
                    <a:pt x="1790380" y="1535934"/>
                  </a:lnTo>
                  <a:lnTo>
                    <a:pt x="0" y="1535934"/>
                  </a:lnTo>
                  <a:lnTo>
                    <a:pt x="0" y="1180442"/>
                  </a:lnTo>
                  <a:lnTo>
                    <a:pt x="0" y="547732"/>
                  </a:lnTo>
                  <a:lnTo>
                    <a:pt x="0" y="160806"/>
                  </a:lnTo>
                  <a:lnTo>
                    <a:pt x="1790380" y="160806"/>
                  </a:lnTo>
                  <a:lnTo>
                    <a:pt x="179038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98000">
                  <a:srgbClr val="D8D9DB"/>
                </a:gs>
                <a:gs pos="100000">
                  <a:srgbClr val="D8D9DB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2" name="Google Shape;1562;p37"/>
            <p:cNvSpPr/>
            <p:nvPr/>
          </p:nvSpPr>
          <p:spPr>
            <a:xfrm>
              <a:off x="5078861" y="957290"/>
              <a:ext cx="1696740" cy="2670748"/>
            </a:xfrm>
            <a:custGeom>
              <a:avLst/>
              <a:gdLst/>
              <a:ahLst/>
              <a:cxnLst/>
              <a:rect l="l" t="t" r="r" b="b"/>
              <a:pathLst>
                <a:path w="1696740" h="2670748" extrusionOk="0">
                  <a:moveTo>
                    <a:pt x="848370" y="0"/>
                  </a:moveTo>
                  <a:lnTo>
                    <a:pt x="1292243" y="459459"/>
                  </a:lnTo>
                  <a:lnTo>
                    <a:pt x="1292243" y="183597"/>
                  </a:lnTo>
                  <a:lnTo>
                    <a:pt x="1437019" y="183597"/>
                  </a:lnTo>
                  <a:lnTo>
                    <a:pt x="1437019" y="609318"/>
                  </a:lnTo>
                  <a:lnTo>
                    <a:pt x="1696740" y="878157"/>
                  </a:lnTo>
                  <a:lnTo>
                    <a:pt x="1535935" y="878157"/>
                  </a:lnTo>
                  <a:lnTo>
                    <a:pt x="1535935" y="2668537"/>
                  </a:lnTo>
                  <a:lnTo>
                    <a:pt x="1447653" y="2668537"/>
                  </a:lnTo>
                  <a:lnTo>
                    <a:pt x="1447653" y="2670748"/>
                  </a:lnTo>
                  <a:lnTo>
                    <a:pt x="251937" y="2670748"/>
                  </a:lnTo>
                  <a:lnTo>
                    <a:pt x="251937" y="2668537"/>
                  </a:lnTo>
                  <a:lnTo>
                    <a:pt x="160806" y="2668537"/>
                  </a:lnTo>
                  <a:lnTo>
                    <a:pt x="160806" y="878157"/>
                  </a:lnTo>
                  <a:lnTo>
                    <a:pt x="0" y="87815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3" name="Google Shape;1563;p37"/>
          <p:cNvGrpSpPr/>
          <p:nvPr/>
        </p:nvGrpSpPr>
        <p:grpSpPr>
          <a:xfrm>
            <a:off x="6567037" y="3372413"/>
            <a:ext cx="831983" cy="1013507"/>
            <a:chOff x="10501228" y="2390191"/>
            <a:chExt cx="1225306" cy="1490013"/>
          </a:xfrm>
        </p:grpSpPr>
        <p:sp>
          <p:nvSpPr>
            <p:cNvPr id="1564" name="Google Shape;1564;p37"/>
            <p:cNvSpPr/>
            <p:nvPr/>
          </p:nvSpPr>
          <p:spPr>
            <a:xfrm rot="5400000" flipH="1">
              <a:off x="10369168" y="2522838"/>
              <a:ext cx="1489426" cy="1225306"/>
            </a:xfrm>
            <a:custGeom>
              <a:avLst/>
              <a:gdLst/>
              <a:ahLst/>
              <a:cxnLst/>
              <a:rect l="l" t="t" r="r" b="b"/>
              <a:pathLst>
                <a:path w="4582848" h="4017398" extrusionOk="0">
                  <a:moveTo>
                    <a:pt x="564386" y="1967469"/>
                  </a:moveTo>
                  <a:lnTo>
                    <a:pt x="20014" y="1967469"/>
                  </a:lnTo>
                  <a:lnTo>
                    <a:pt x="20014" y="1440899"/>
                  </a:lnTo>
                  <a:lnTo>
                    <a:pt x="564386" y="1440899"/>
                  </a:lnTo>
                  <a:lnTo>
                    <a:pt x="564386" y="1967469"/>
                  </a:lnTo>
                  <a:close/>
                  <a:moveTo>
                    <a:pt x="564386" y="2521566"/>
                  </a:moveTo>
                  <a:lnTo>
                    <a:pt x="20014" y="2521566"/>
                  </a:lnTo>
                  <a:lnTo>
                    <a:pt x="20014" y="2045163"/>
                  </a:lnTo>
                  <a:lnTo>
                    <a:pt x="564386" y="2045163"/>
                  </a:lnTo>
                  <a:lnTo>
                    <a:pt x="564386" y="2521566"/>
                  </a:lnTo>
                  <a:close/>
                  <a:moveTo>
                    <a:pt x="1178484" y="1967469"/>
                  </a:moveTo>
                  <a:lnTo>
                    <a:pt x="643586" y="1967469"/>
                  </a:lnTo>
                  <a:lnTo>
                    <a:pt x="643586" y="1440899"/>
                  </a:lnTo>
                  <a:lnTo>
                    <a:pt x="1178484" y="1440899"/>
                  </a:lnTo>
                  <a:lnTo>
                    <a:pt x="1178484" y="1967469"/>
                  </a:lnTo>
                  <a:close/>
                  <a:moveTo>
                    <a:pt x="1178484" y="2521566"/>
                  </a:moveTo>
                  <a:lnTo>
                    <a:pt x="643586" y="2521566"/>
                  </a:lnTo>
                  <a:lnTo>
                    <a:pt x="643586" y="2045163"/>
                  </a:lnTo>
                  <a:lnTo>
                    <a:pt x="1178484" y="2045163"/>
                  </a:lnTo>
                  <a:lnTo>
                    <a:pt x="1178484" y="2521566"/>
                  </a:lnTo>
                  <a:close/>
                  <a:moveTo>
                    <a:pt x="1814688" y="2045163"/>
                  </a:moveTo>
                  <a:lnTo>
                    <a:pt x="1810156" y="2090128"/>
                  </a:lnTo>
                  <a:cubicBezTo>
                    <a:pt x="1759772" y="2336350"/>
                    <a:pt x="1541917" y="2521566"/>
                    <a:pt x="1280800" y="2521566"/>
                  </a:cubicBezTo>
                  <a:lnTo>
                    <a:pt x="1257684" y="2521566"/>
                  </a:lnTo>
                  <a:lnTo>
                    <a:pt x="1257684" y="2045163"/>
                  </a:lnTo>
                  <a:lnTo>
                    <a:pt x="1814688" y="2045163"/>
                  </a:lnTo>
                  <a:close/>
                  <a:moveTo>
                    <a:pt x="1819746" y="1967469"/>
                  </a:moveTo>
                  <a:lnTo>
                    <a:pt x="1257684" y="1967469"/>
                  </a:lnTo>
                  <a:lnTo>
                    <a:pt x="1257684" y="1440899"/>
                  </a:lnTo>
                  <a:lnTo>
                    <a:pt x="1280800" y="1440899"/>
                  </a:lnTo>
                  <a:cubicBezTo>
                    <a:pt x="1541917" y="1440899"/>
                    <a:pt x="1759772" y="1626114"/>
                    <a:pt x="1810156" y="1872336"/>
                  </a:cubicBezTo>
                  <a:lnTo>
                    <a:pt x="1819746" y="1967469"/>
                  </a:lnTo>
                  <a:close/>
                  <a:moveTo>
                    <a:pt x="3189566" y="2308885"/>
                  </a:moveTo>
                  <a:lnTo>
                    <a:pt x="3001856" y="2308885"/>
                  </a:lnTo>
                  <a:lnTo>
                    <a:pt x="3001856" y="1731065"/>
                  </a:lnTo>
                  <a:lnTo>
                    <a:pt x="3189566" y="1731065"/>
                  </a:lnTo>
                  <a:lnTo>
                    <a:pt x="3189566" y="1969853"/>
                  </a:lnTo>
                  <a:lnTo>
                    <a:pt x="3008795" y="1969853"/>
                  </a:lnTo>
                  <a:lnTo>
                    <a:pt x="3008795" y="2047547"/>
                  </a:lnTo>
                  <a:lnTo>
                    <a:pt x="3189566" y="2047547"/>
                  </a:lnTo>
                  <a:lnTo>
                    <a:pt x="3189566" y="2308885"/>
                  </a:lnTo>
                  <a:close/>
                  <a:moveTo>
                    <a:pt x="3520028" y="1969853"/>
                  </a:moveTo>
                  <a:lnTo>
                    <a:pt x="3268766" y="1969853"/>
                  </a:lnTo>
                  <a:lnTo>
                    <a:pt x="3268766" y="1731745"/>
                  </a:lnTo>
                  <a:lnTo>
                    <a:pt x="3314452" y="1736351"/>
                  </a:lnTo>
                  <a:cubicBezTo>
                    <a:pt x="3416069" y="1757144"/>
                    <a:pt x="3496104" y="1837180"/>
                    <a:pt x="3516897" y="1938797"/>
                  </a:cubicBezTo>
                  <a:lnTo>
                    <a:pt x="3520028" y="1969853"/>
                  </a:lnTo>
                  <a:close/>
                  <a:moveTo>
                    <a:pt x="3522183" y="2048722"/>
                  </a:moveTo>
                  <a:cubicBezTo>
                    <a:pt x="3522183" y="2174447"/>
                    <a:pt x="3433005" y="2279341"/>
                    <a:pt x="3314452" y="2303599"/>
                  </a:cubicBezTo>
                  <a:lnTo>
                    <a:pt x="3268766" y="2308205"/>
                  </a:lnTo>
                  <a:lnTo>
                    <a:pt x="3268766" y="2047547"/>
                  </a:lnTo>
                  <a:lnTo>
                    <a:pt x="3522183" y="2047547"/>
                  </a:lnTo>
                  <a:lnTo>
                    <a:pt x="3522183" y="2048722"/>
                  </a:lnTo>
                  <a:close/>
                  <a:moveTo>
                    <a:pt x="4582848" y="2008697"/>
                  </a:moveTo>
                  <a:lnTo>
                    <a:pt x="3943854" y="1360845"/>
                  </a:lnTo>
                  <a:lnTo>
                    <a:pt x="4136599" y="1360845"/>
                  </a:lnTo>
                  <a:lnTo>
                    <a:pt x="4136599" y="1440890"/>
                  </a:lnTo>
                  <a:lnTo>
                    <a:pt x="4374714" y="1440890"/>
                  </a:lnTo>
                  <a:lnTo>
                    <a:pt x="4374714" y="840513"/>
                  </a:lnTo>
                  <a:lnTo>
                    <a:pt x="4136599" y="840513"/>
                  </a:lnTo>
                  <a:lnTo>
                    <a:pt x="4136599" y="900557"/>
                  </a:lnTo>
                  <a:lnTo>
                    <a:pt x="3489861" y="900557"/>
                  </a:lnTo>
                  <a:lnTo>
                    <a:pt x="2601620" y="0"/>
                  </a:lnTo>
                  <a:lnTo>
                    <a:pt x="2601620" y="640397"/>
                  </a:lnTo>
                  <a:lnTo>
                    <a:pt x="0" y="640397"/>
                  </a:lnTo>
                  <a:lnTo>
                    <a:pt x="0" y="3437036"/>
                  </a:lnTo>
                  <a:lnTo>
                    <a:pt x="2601620" y="3437036"/>
                  </a:lnTo>
                  <a:lnTo>
                    <a:pt x="2601620" y="4017398"/>
                  </a:lnTo>
                  <a:lnTo>
                    <a:pt x="4582848" y="2008697"/>
                  </a:ln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FFFFF"/>
                </a:gs>
              </a:gsLst>
              <a:lin ang="16200038" scaled="0"/>
            </a:gradFill>
            <a:ln>
              <a:noFill/>
            </a:ln>
            <a:effectLst>
              <a:outerShdw blurRad="711200" dist="762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5" name="Google Shape;1565;p37"/>
            <p:cNvSpPr/>
            <p:nvPr/>
          </p:nvSpPr>
          <p:spPr>
            <a:xfrm rot="5400000" flipH="1">
              <a:off x="10371169" y="2524838"/>
              <a:ext cx="1490010" cy="1220717"/>
            </a:xfrm>
            <a:custGeom>
              <a:avLst/>
              <a:gdLst/>
              <a:ahLst/>
              <a:cxnLst/>
              <a:rect l="l" t="t" r="r" b="b"/>
              <a:pathLst>
                <a:path w="1392533" h="1220717" extrusionOk="0">
                  <a:moveTo>
                    <a:pt x="1392533" y="610359"/>
                  </a:moveTo>
                  <a:lnTo>
                    <a:pt x="1198370" y="413504"/>
                  </a:lnTo>
                  <a:lnTo>
                    <a:pt x="1256937" y="413504"/>
                  </a:lnTo>
                  <a:lnTo>
                    <a:pt x="1256937" y="437827"/>
                  </a:lnTo>
                  <a:lnTo>
                    <a:pt x="1329290" y="437827"/>
                  </a:lnTo>
                  <a:lnTo>
                    <a:pt x="1329290" y="255398"/>
                  </a:lnTo>
                  <a:lnTo>
                    <a:pt x="1256937" y="255398"/>
                  </a:lnTo>
                  <a:lnTo>
                    <a:pt x="1256937" y="273642"/>
                  </a:lnTo>
                  <a:lnTo>
                    <a:pt x="1060421" y="273642"/>
                  </a:lnTo>
                  <a:lnTo>
                    <a:pt x="790523" y="0"/>
                  </a:lnTo>
                  <a:lnTo>
                    <a:pt x="790523" y="194591"/>
                  </a:lnTo>
                  <a:lnTo>
                    <a:pt x="2" y="194591"/>
                  </a:lnTo>
                  <a:lnTo>
                    <a:pt x="2" y="359348"/>
                  </a:lnTo>
                  <a:lnTo>
                    <a:pt x="0" y="359348"/>
                  </a:lnTo>
                  <a:lnTo>
                    <a:pt x="0" y="861372"/>
                  </a:lnTo>
                  <a:lnTo>
                    <a:pt x="2" y="861372"/>
                  </a:lnTo>
                  <a:lnTo>
                    <a:pt x="2" y="1044370"/>
                  </a:lnTo>
                  <a:lnTo>
                    <a:pt x="790523" y="1044370"/>
                  </a:lnTo>
                  <a:lnTo>
                    <a:pt x="790523" y="1220717"/>
                  </a:ln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6" name="Google Shape;1566;p37"/>
          <p:cNvSpPr/>
          <p:nvPr/>
        </p:nvSpPr>
        <p:spPr>
          <a:xfrm>
            <a:off x="199782" y="4241639"/>
            <a:ext cx="2712555" cy="386583"/>
          </a:xfrm>
          <a:custGeom>
            <a:avLst/>
            <a:gdLst/>
            <a:ahLst/>
            <a:cxnLst/>
            <a:rect l="l" t="t" r="r" b="b"/>
            <a:pathLst>
              <a:path w="4375089" h="684218" extrusionOk="0">
                <a:moveTo>
                  <a:pt x="1903218" y="250815"/>
                </a:moveTo>
                <a:lnTo>
                  <a:pt x="1903218" y="493911"/>
                </a:lnTo>
                <a:lnTo>
                  <a:pt x="2015548" y="493911"/>
                </a:lnTo>
                <a:lnTo>
                  <a:pt x="2015548" y="250815"/>
                </a:lnTo>
                <a:close/>
                <a:moveTo>
                  <a:pt x="1683710" y="250815"/>
                </a:moveTo>
                <a:lnTo>
                  <a:pt x="1683710" y="493911"/>
                </a:lnTo>
                <a:lnTo>
                  <a:pt x="1804268" y="493911"/>
                </a:lnTo>
                <a:lnTo>
                  <a:pt x="1804268" y="250815"/>
                </a:lnTo>
                <a:close/>
                <a:moveTo>
                  <a:pt x="1470753" y="250815"/>
                </a:moveTo>
                <a:lnTo>
                  <a:pt x="1470753" y="493911"/>
                </a:lnTo>
                <a:lnTo>
                  <a:pt x="1584760" y="493911"/>
                </a:lnTo>
                <a:lnTo>
                  <a:pt x="1584760" y="250815"/>
                </a:lnTo>
                <a:close/>
                <a:moveTo>
                  <a:pt x="1259473" y="250815"/>
                </a:moveTo>
                <a:lnTo>
                  <a:pt x="1259473" y="493911"/>
                </a:lnTo>
                <a:lnTo>
                  <a:pt x="1371803" y="493911"/>
                </a:lnTo>
                <a:lnTo>
                  <a:pt x="1371803" y="250815"/>
                </a:lnTo>
                <a:close/>
                <a:moveTo>
                  <a:pt x="1046516" y="250815"/>
                </a:moveTo>
                <a:lnTo>
                  <a:pt x="1046516" y="493911"/>
                </a:lnTo>
                <a:lnTo>
                  <a:pt x="1160523" y="493911"/>
                </a:lnTo>
                <a:lnTo>
                  <a:pt x="1160523" y="250815"/>
                </a:lnTo>
                <a:close/>
                <a:moveTo>
                  <a:pt x="835078" y="250814"/>
                </a:moveTo>
                <a:lnTo>
                  <a:pt x="835077" y="493911"/>
                </a:lnTo>
                <a:lnTo>
                  <a:pt x="947566" y="493911"/>
                </a:lnTo>
                <a:lnTo>
                  <a:pt x="947566" y="250814"/>
                </a:lnTo>
                <a:close/>
                <a:moveTo>
                  <a:pt x="622121" y="250814"/>
                </a:moveTo>
                <a:lnTo>
                  <a:pt x="622120" y="493911"/>
                </a:lnTo>
                <a:lnTo>
                  <a:pt x="736128" y="493911"/>
                </a:lnTo>
                <a:lnTo>
                  <a:pt x="736128" y="250814"/>
                </a:lnTo>
                <a:close/>
                <a:moveTo>
                  <a:pt x="410840" y="250814"/>
                </a:moveTo>
                <a:lnTo>
                  <a:pt x="410839" y="493911"/>
                </a:lnTo>
                <a:lnTo>
                  <a:pt x="523171" y="493911"/>
                </a:lnTo>
                <a:lnTo>
                  <a:pt x="523171" y="250814"/>
                </a:lnTo>
                <a:close/>
                <a:moveTo>
                  <a:pt x="197883" y="250814"/>
                </a:moveTo>
                <a:lnTo>
                  <a:pt x="197882" y="493911"/>
                </a:lnTo>
                <a:lnTo>
                  <a:pt x="311890" y="493911"/>
                </a:lnTo>
                <a:lnTo>
                  <a:pt x="311890" y="250814"/>
                </a:lnTo>
                <a:close/>
                <a:moveTo>
                  <a:pt x="4043100" y="249964"/>
                </a:moveTo>
                <a:lnTo>
                  <a:pt x="4043100" y="493060"/>
                </a:lnTo>
                <a:lnTo>
                  <a:pt x="4155430" y="493060"/>
                </a:lnTo>
                <a:lnTo>
                  <a:pt x="4155430" y="249964"/>
                </a:lnTo>
                <a:close/>
                <a:moveTo>
                  <a:pt x="3823592" y="249964"/>
                </a:moveTo>
                <a:lnTo>
                  <a:pt x="3823592" y="493060"/>
                </a:lnTo>
                <a:lnTo>
                  <a:pt x="3944150" y="493060"/>
                </a:lnTo>
                <a:lnTo>
                  <a:pt x="3944150" y="249964"/>
                </a:lnTo>
                <a:close/>
                <a:moveTo>
                  <a:pt x="3610635" y="249964"/>
                </a:moveTo>
                <a:lnTo>
                  <a:pt x="3610635" y="493060"/>
                </a:lnTo>
                <a:lnTo>
                  <a:pt x="3724642" y="493060"/>
                </a:lnTo>
                <a:lnTo>
                  <a:pt x="3724642" y="249964"/>
                </a:lnTo>
                <a:close/>
                <a:moveTo>
                  <a:pt x="3399355" y="249964"/>
                </a:moveTo>
                <a:lnTo>
                  <a:pt x="3399355" y="493060"/>
                </a:lnTo>
                <a:lnTo>
                  <a:pt x="3511685" y="493060"/>
                </a:lnTo>
                <a:lnTo>
                  <a:pt x="3511685" y="249964"/>
                </a:lnTo>
                <a:close/>
                <a:moveTo>
                  <a:pt x="3186398" y="249964"/>
                </a:moveTo>
                <a:lnTo>
                  <a:pt x="3186398" y="493060"/>
                </a:lnTo>
                <a:lnTo>
                  <a:pt x="3300405" y="493060"/>
                </a:lnTo>
                <a:lnTo>
                  <a:pt x="3300405" y="249964"/>
                </a:lnTo>
                <a:close/>
                <a:moveTo>
                  <a:pt x="2974960" y="249963"/>
                </a:moveTo>
                <a:lnTo>
                  <a:pt x="2974959" y="493060"/>
                </a:lnTo>
                <a:lnTo>
                  <a:pt x="3087448" y="493060"/>
                </a:lnTo>
                <a:lnTo>
                  <a:pt x="3087448" y="249963"/>
                </a:lnTo>
                <a:close/>
                <a:moveTo>
                  <a:pt x="2762003" y="249963"/>
                </a:moveTo>
                <a:lnTo>
                  <a:pt x="2762002" y="493060"/>
                </a:lnTo>
                <a:lnTo>
                  <a:pt x="2876010" y="493060"/>
                </a:lnTo>
                <a:lnTo>
                  <a:pt x="2876010" y="249963"/>
                </a:lnTo>
                <a:close/>
                <a:moveTo>
                  <a:pt x="2550722" y="249963"/>
                </a:moveTo>
                <a:lnTo>
                  <a:pt x="2550721" y="493060"/>
                </a:lnTo>
                <a:lnTo>
                  <a:pt x="2663053" y="493060"/>
                </a:lnTo>
                <a:lnTo>
                  <a:pt x="2663053" y="249963"/>
                </a:lnTo>
                <a:close/>
                <a:moveTo>
                  <a:pt x="2337765" y="249963"/>
                </a:moveTo>
                <a:lnTo>
                  <a:pt x="2337764" y="493060"/>
                </a:lnTo>
                <a:lnTo>
                  <a:pt x="2451772" y="493060"/>
                </a:lnTo>
                <a:lnTo>
                  <a:pt x="2451772" y="249963"/>
                </a:lnTo>
                <a:close/>
                <a:moveTo>
                  <a:pt x="2188613" y="249963"/>
                </a:moveTo>
                <a:lnTo>
                  <a:pt x="2186556" y="250815"/>
                </a:lnTo>
                <a:lnTo>
                  <a:pt x="2114498" y="250815"/>
                </a:lnTo>
                <a:lnTo>
                  <a:pt x="2114498" y="493911"/>
                </a:lnTo>
                <a:lnTo>
                  <a:pt x="2186478" y="493911"/>
                </a:lnTo>
                <a:lnTo>
                  <a:pt x="2188532" y="493060"/>
                </a:lnTo>
                <a:lnTo>
                  <a:pt x="2238815" y="493060"/>
                </a:lnTo>
                <a:lnTo>
                  <a:pt x="2238815" y="249963"/>
                </a:lnTo>
                <a:close/>
                <a:moveTo>
                  <a:pt x="4204905" y="0"/>
                </a:moveTo>
                <a:cubicBezTo>
                  <a:pt x="4232229" y="0"/>
                  <a:pt x="4254380" y="22151"/>
                  <a:pt x="4254380" y="49475"/>
                </a:cubicBezTo>
                <a:lnTo>
                  <a:pt x="4254380" y="169432"/>
                </a:lnTo>
                <a:lnTo>
                  <a:pt x="4326439" y="169432"/>
                </a:lnTo>
                <a:cubicBezTo>
                  <a:pt x="4348677" y="169432"/>
                  <a:pt x="4366705" y="187460"/>
                  <a:pt x="4366705" y="209698"/>
                </a:cubicBezTo>
                <a:lnTo>
                  <a:pt x="4366704" y="209698"/>
                </a:lnTo>
                <a:cubicBezTo>
                  <a:pt x="4366704" y="231936"/>
                  <a:pt x="4348676" y="249964"/>
                  <a:pt x="4326438" y="249964"/>
                </a:cubicBezTo>
                <a:lnTo>
                  <a:pt x="4254380" y="249964"/>
                </a:lnTo>
                <a:lnTo>
                  <a:pt x="4254380" y="493060"/>
                </a:lnTo>
                <a:lnTo>
                  <a:pt x="4334823" y="493060"/>
                </a:lnTo>
                <a:cubicBezTo>
                  <a:pt x="4357061" y="493060"/>
                  <a:pt x="4375089" y="511088"/>
                  <a:pt x="4375089" y="533326"/>
                </a:cubicBezTo>
                <a:lnTo>
                  <a:pt x="4375088" y="533326"/>
                </a:lnTo>
                <a:cubicBezTo>
                  <a:pt x="4375088" y="555564"/>
                  <a:pt x="4357060" y="573592"/>
                  <a:pt x="4334822" y="573592"/>
                </a:cubicBezTo>
                <a:lnTo>
                  <a:pt x="4254379" y="573592"/>
                </a:lnTo>
                <a:lnTo>
                  <a:pt x="4254379" y="679138"/>
                </a:lnTo>
                <a:lnTo>
                  <a:pt x="4155430" y="679138"/>
                </a:lnTo>
                <a:lnTo>
                  <a:pt x="4155430" y="573592"/>
                </a:lnTo>
                <a:lnTo>
                  <a:pt x="4043099" y="573592"/>
                </a:lnTo>
                <a:lnTo>
                  <a:pt x="4043099" y="681690"/>
                </a:lnTo>
                <a:lnTo>
                  <a:pt x="3944150" y="681690"/>
                </a:lnTo>
                <a:lnTo>
                  <a:pt x="3944150" y="573592"/>
                </a:lnTo>
                <a:lnTo>
                  <a:pt x="3823591" y="573592"/>
                </a:lnTo>
                <a:lnTo>
                  <a:pt x="3823591" y="682492"/>
                </a:lnTo>
                <a:lnTo>
                  <a:pt x="3724642" y="682492"/>
                </a:lnTo>
                <a:lnTo>
                  <a:pt x="3724642" y="573592"/>
                </a:lnTo>
                <a:lnTo>
                  <a:pt x="3610634" y="573592"/>
                </a:lnTo>
                <a:lnTo>
                  <a:pt x="3610634" y="680815"/>
                </a:lnTo>
                <a:lnTo>
                  <a:pt x="3511685" y="680815"/>
                </a:lnTo>
                <a:lnTo>
                  <a:pt x="3511685" y="573592"/>
                </a:lnTo>
                <a:lnTo>
                  <a:pt x="3399354" y="573592"/>
                </a:lnTo>
                <a:lnTo>
                  <a:pt x="3399354" y="683367"/>
                </a:lnTo>
                <a:lnTo>
                  <a:pt x="3300405" y="683367"/>
                </a:lnTo>
                <a:lnTo>
                  <a:pt x="3300405" y="573591"/>
                </a:lnTo>
                <a:lnTo>
                  <a:pt x="3186397" y="573591"/>
                </a:lnTo>
                <a:lnTo>
                  <a:pt x="3186397" y="681690"/>
                </a:lnTo>
                <a:lnTo>
                  <a:pt x="3087448" y="681690"/>
                </a:lnTo>
                <a:lnTo>
                  <a:pt x="3087448" y="573591"/>
                </a:lnTo>
                <a:lnTo>
                  <a:pt x="2974959" y="573591"/>
                </a:lnTo>
                <a:lnTo>
                  <a:pt x="2974959" y="681690"/>
                </a:lnTo>
                <a:lnTo>
                  <a:pt x="2876010" y="681690"/>
                </a:lnTo>
                <a:lnTo>
                  <a:pt x="2876010" y="573591"/>
                </a:lnTo>
                <a:lnTo>
                  <a:pt x="2762002" y="573591"/>
                </a:lnTo>
                <a:lnTo>
                  <a:pt x="2762002" y="680013"/>
                </a:lnTo>
                <a:lnTo>
                  <a:pt x="2663053" y="680013"/>
                </a:lnTo>
                <a:lnTo>
                  <a:pt x="2663053" y="573591"/>
                </a:lnTo>
                <a:lnTo>
                  <a:pt x="2550721" y="573591"/>
                </a:lnTo>
                <a:lnTo>
                  <a:pt x="2550721" y="682564"/>
                </a:lnTo>
                <a:lnTo>
                  <a:pt x="2451772" y="682564"/>
                </a:lnTo>
                <a:lnTo>
                  <a:pt x="2451772" y="573591"/>
                </a:lnTo>
                <a:lnTo>
                  <a:pt x="2337764" y="573591"/>
                </a:lnTo>
                <a:lnTo>
                  <a:pt x="2337764" y="680887"/>
                </a:lnTo>
                <a:lnTo>
                  <a:pt x="2238815" y="680887"/>
                </a:lnTo>
                <a:lnTo>
                  <a:pt x="2238815" y="573591"/>
                </a:lnTo>
                <a:lnTo>
                  <a:pt x="2196997" y="573591"/>
                </a:lnTo>
                <a:lnTo>
                  <a:pt x="2194940" y="574443"/>
                </a:lnTo>
                <a:lnTo>
                  <a:pt x="2114497" y="574443"/>
                </a:lnTo>
                <a:lnTo>
                  <a:pt x="2114497" y="679989"/>
                </a:lnTo>
                <a:lnTo>
                  <a:pt x="2015548" y="679989"/>
                </a:lnTo>
                <a:lnTo>
                  <a:pt x="2015548" y="574443"/>
                </a:lnTo>
                <a:lnTo>
                  <a:pt x="1903217" y="574443"/>
                </a:lnTo>
                <a:lnTo>
                  <a:pt x="1903217" y="682541"/>
                </a:lnTo>
                <a:lnTo>
                  <a:pt x="1804268" y="682541"/>
                </a:lnTo>
                <a:lnTo>
                  <a:pt x="1804268" y="574443"/>
                </a:lnTo>
                <a:lnTo>
                  <a:pt x="1683709" y="574443"/>
                </a:lnTo>
                <a:lnTo>
                  <a:pt x="1683709" y="683343"/>
                </a:lnTo>
                <a:lnTo>
                  <a:pt x="1584760" y="683343"/>
                </a:lnTo>
                <a:lnTo>
                  <a:pt x="1584760" y="574443"/>
                </a:lnTo>
                <a:lnTo>
                  <a:pt x="1470752" y="574443"/>
                </a:lnTo>
                <a:lnTo>
                  <a:pt x="1470752" y="681666"/>
                </a:lnTo>
                <a:lnTo>
                  <a:pt x="1371803" y="681666"/>
                </a:lnTo>
                <a:lnTo>
                  <a:pt x="1371803" y="574443"/>
                </a:lnTo>
                <a:lnTo>
                  <a:pt x="1259472" y="574443"/>
                </a:lnTo>
                <a:lnTo>
                  <a:pt x="1259472" y="684218"/>
                </a:lnTo>
                <a:lnTo>
                  <a:pt x="1160523" y="684218"/>
                </a:lnTo>
                <a:lnTo>
                  <a:pt x="1160523" y="574442"/>
                </a:lnTo>
                <a:lnTo>
                  <a:pt x="1046515" y="574442"/>
                </a:lnTo>
                <a:lnTo>
                  <a:pt x="1046515" y="682541"/>
                </a:lnTo>
                <a:lnTo>
                  <a:pt x="947566" y="682541"/>
                </a:lnTo>
                <a:lnTo>
                  <a:pt x="947566" y="574442"/>
                </a:lnTo>
                <a:lnTo>
                  <a:pt x="835077" y="574442"/>
                </a:lnTo>
                <a:lnTo>
                  <a:pt x="835077" y="682541"/>
                </a:lnTo>
                <a:lnTo>
                  <a:pt x="736128" y="682541"/>
                </a:lnTo>
                <a:lnTo>
                  <a:pt x="736128" y="574442"/>
                </a:lnTo>
                <a:lnTo>
                  <a:pt x="622120" y="574442"/>
                </a:lnTo>
                <a:lnTo>
                  <a:pt x="622120" y="680864"/>
                </a:lnTo>
                <a:lnTo>
                  <a:pt x="523171" y="680864"/>
                </a:lnTo>
                <a:lnTo>
                  <a:pt x="523171" y="574442"/>
                </a:lnTo>
                <a:lnTo>
                  <a:pt x="410839" y="574442"/>
                </a:lnTo>
                <a:lnTo>
                  <a:pt x="410839" y="683415"/>
                </a:lnTo>
                <a:lnTo>
                  <a:pt x="311890" y="683415"/>
                </a:lnTo>
                <a:lnTo>
                  <a:pt x="311890" y="574442"/>
                </a:lnTo>
                <a:lnTo>
                  <a:pt x="197882" y="574442"/>
                </a:lnTo>
                <a:lnTo>
                  <a:pt x="197882" y="681738"/>
                </a:lnTo>
                <a:lnTo>
                  <a:pt x="98933" y="681738"/>
                </a:lnTo>
                <a:lnTo>
                  <a:pt x="98933" y="574442"/>
                </a:lnTo>
                <a:lnTo>
                  <a:pt x="48650" y="574442"/>
                </a:lnTo>
                <a:cubicBezTo>
                  <a:pt x="37531" y="574442"/>
                  <a:pt x="27465" y="569935"/>
                  <a:pt x="20178" y="562648"/>
                </a:cubicBezTo>
                <a:lnTo>
                  <a:pt x="8384" y="534177"/>
                </a:lnTo>
                <a:lnTo>
                  <a:pt x="20178" y="505705"/>
                </a:lnTo>
                <a:cubicBezTo>
                  <a:pt x="27465" y="498418"/>
                  <a:pt x="37531" y="493911"/>
                  <a:pt x="48650" y="493911"/>
                </a:cubicBezTo>
                <a:lnTo>
                  <a:pt x="98933" y="493911"/>
                </a:lnTo>
                <a:lnTo>
                  <a:pt x="98933" y="250814"/>
                </a:lnTo>
                <a:lnTo>
                  <a:pt x="40266" y="250814"/>
                </a:lnTo>
                <a:cubicBezTo>
                  <a:pt x="29147" y="250814"/>
                  <a:pt x="19081" y="246307"/>
                  <a:pt x="11794" y="239020"/>
                </a:cubicBezTo>
                <a:lnTo>
                  <a:pt x="0" y="210549"/>
                </a:lnTo>
                <a:lnTo>
                  <a:pt x="11794" y="182077"/>
                </a:lnTo>
                <a:cubicBezTo>
                  <a:pt x="19081" y="174790"/>
                  <a:pt x="29147" y="170283"/>
                  <a:pt x="40266" y="170283"/>
                </a:cubicBezTo>
                <a:lnTo>
                  <a:pt x="98933" y="170283"/>
                </a:lnTo>
                <a:lnTo>
                  <a:pt x="98933" y="52075"/>
                </a:lnTo>
                <a:cubicBezTo>
                  <a:pt x="98933" y="24751"/>
                  <a:pt x="121084" y="2600"/>
                  <a:pt x="148408" y="2600"/>
                </a:cubicBezTo>
                <a:cubicBezTo>
                  <a:pt x="175732" y="2600"/>
                  <a:pt x="197883" y="24751"/>
                  <a:pt x="197883" y="52075"/>
                </a:cubicBezTo>
                <a:lnTo>
                  <a:pt x="197883" y="170283"/>
                </a:lnTo>
                <a:lnTo>
                  <a:pt x="311890" y="170283"/>
                </a:lnTo>
                <a:lnTo>
                  <a:pt x="311890" y="53752"/>
                </a:lnTo>
                <a:cubicBezTo>
                  <a:pt x="311890" y="26428"/>
                  <a:pt x="334041" y="4277"/>
                  <a:pt x="361365" y="4277"/>
                </a:cubicBezTo>
                <a:cubicBezTo>
                  <a:pt x="388689" y="4277"/>
                  <a:pt x="410840" y="26428"/>
                  <a:pt x="410840" y="53752"/>
                </a:cubicBezTo>
                <a:lnTo>
                  <a:pt x="410840" y="170283"/>
                </a:lnTo>
                <a:lnTo>
                  <a:pt x="523171" y="170283"/>
                </a:lnTo>
                <a:lnTo>
                  <a:pt x="523171" y="51201"/>
                </a:lnTo>
                <a:cubicBezTo>
                  <a:pt x="523171" y="23877"/>
                  <a:pt x="545322" y="1726"/>
                  <a:pt x="572646" y="1726"/>
                </a:cubicBezTo>
                <a:cubicBezTo>
                  <a:pt x="599970" y="1726"/>
                  <a:pt x="622121" y="23877"/>
                  <a:pt x="622121" y="51201"/>
                </a:cubicBezTo>
                <a:lnTo>
                  <a:pt x="622121" y="170283"/>
                </a:lnTo>
                <a:lnTo>
                  <a:pt x="736128" y="170283"/>
                </a:lnTo>
                <a:lnTo>
                  <a:pt x="736128" y="52878"/>
                </a:lnTo>
                <a:cubicBezTo>
                  <a:pt x="736128" y="25554"/>
                  <a:pt x="758279" y="3403"/>
                  <a:pt x="785603" y="3403"/>
                </a:cubicBezTo>
                <a:cubicBezTo>
                  <a:pt x="812927" y="3403"/>
                  <a:pt x="835078" y="25554"/>
                  <a:pt x="835078" y="52878"/>
                </a:cubicBezTo>
                <a:lnTo>
                  <a:pt x="835078" y="170283"/>
                </a:lnTo>
                <a:lnTo>
                  <a:pt x="947566" y="170283"/>
                </a:lnTo>
                <a:lnTo>
                  <a:pt x="947566" y="52878"/>
                </a:lnTo>
                <a:cubicBezTo>
                  <a:pt x="947566" y="25554"/>
                  <a:pt x="969717" y="3403"/>
                  <a:pt x="997041" y="3403"/>
                </a:cubicBezTo>
                <a:cubicBezTo>
                  <a:pt x="1024365" y="3403"/>
                  <a:pt x="1046516" y="25554"/>
                  <a:pt x="1046516" y="52878"/>
                </a:cubicBezTo>
                <a:lnTo>
                  <a:pt x="1046516" y="170283"/>
                </a:lnTo>
                <a:lnTo>
                  <a:pt x="1160523" y="170283"/>
                </a:lnTo>
                <a:lnTo>
                  <a:pt x="1160523" y="54555"/>
                </a:lnTo>
                <a:cubicBezTo>
                  <a:pt x="1160523" y="27231"/>
                  <a:pt x="1182674" y="5080"/>
                  <a:pt x="1209998" y="5080"/>
                </a:cubicBezTo>
                <a:cubicBezTo>
                  <a:pt x="1237322" y="5080"/>
                  <a:pt x="1259473" y="27231"/>
                  <a:pt x="1259473" y="54555"/>
                </a:cubicBezTo>
                <a:lnTo>
                  <a:pt x="1259473" y="170283"/>
                </a:lnTo>
                <a:lnTo>
                  <a:pt x="1371803" y="170283"/>
                </a:lnTo>
                <a:lnTo>
                  <a:pt x="1371803" y="52003"/>
                </a:lnTo>
                <a:cubicBezTo>
                  <a:pt x="1371803" y="24679"/>
                  <a:pt x="1393954" y="2528"/>
                  <a:pt x="1421278" y="2528"/>
                </a:cubicBezTo>
                <a:cubicBezTo>
                  <a:pt x="1448602" y="2528"/>
                  <a:pt x="1470753" y="24679"/>
                  <a:pt x="1470753" y="52003"/>
                </a:cubicBezTo>
                <a:lnTo>
                  <a:pt x="1470753" y="170283"/>
                </a:lnTo>
                <a:lnTo>
                  <a:pt x="1584760" y="170283"/>
                </a:lnTo>
                <a:lnTo>
                  <a:pt x="1584760" y="53680"/>
                </a:lnTo>
                <a:cubicBezTo>
                  <a:pt x="1584760" y="26356"/>
                  <a:pt x="1606911" y="4205"/>
                  <a:pt x="1634235" y="4205"/>
                </a:cubicBezTo>
                <a:cubicBezTo>
                  <a:pt x="1661559" y="4205"/>
                  <a:pt x="1683710" y="26356"/>
                  <a:pt x="1683710" y="53680"/>
                </a:cubicBezTo>
                <a:lnTo>
                  <a:pt x="1683710" y="170283"/>
                </a:lnTo>
                <a:lnTo>
                  <a:pt x="1804268" y="170283"/>
                </a:lnTo>
                <a:lnTo>
                  <a:pt x="1804268" y="52878"/>
                </a:lnTo>
                <a:cubicBezTo>
                  <a:pt x="1804268" y="25554"/>
                  <a:pt x="1826419" y="3403"/>
                  <a:pt x="1853743" y="3403"/>
                </a:cubicBezTo>
                <a:cubicBezTo>
                  <a:pt x="1881067" y="3403"/>
                  <a:pt x="1903218" y="25554"/>
                  <a:pt x="1903218" y="52878"/>
                </a:cubicBezTo>
                <a:lnTo>
                  <a:pt x="1903218" y="170283"/>
                </a:lnTo>
                <a:lnTo>
                  <a:pt x="2015548" y="170283"/>
                </a:lnTo>
                <a:lnTo>
                  <a:pt x="2015548" y="50326"/>
                </a:lnTo>
                <a:cubicBezTo>
                  <a:pt x="2015548" y="23002"/>
                  <a:pt x="2037699" y="851"/>
                  <a:pt x="2065023" y="851"/>
                </a:cubicBezTo>
                <a:cubicBezTo>
                  <a:pt x="2092347" y="851"/>
                  <a:pt x="2114498" y="23002"/>
                  <a:pt x="2114498" y="50326"/>
                </a:cubicBezTo>
                <a:lnTo>
                  <a:pt x="2114498" y="170283"/>
                </a:lnTo>
                <a:lnTo>
                  <a:pt x="2178094" y="170283"/>
                </a:lnTo>
                <a:lnTo>
                  <a:pt x="2180148" y="169432"/>
                </a:lnTo>
                <a:lnTo>
                  <a:pt x="2238815" y="169432"/>
                </a:lnTo>
                <a:lnTo>
                  <a:pt x="2238815" y="51224"/>
                </a:lnTo>
                <a:cubicBezTo>
                  <a:pt x="2238815" y="23900"/>
                  <a:pt x="2260966" y="1749"/>
                  <a:pt x="2288290" y="1749"/>
                </a:cubicBezTo>
                <a:cubicBezTo>
                  <a:pt x="2315614" y="1749"/>
                  <a:pt x="2337765" y="23900"/>
                  <a:pt x="2337765" y="51224"/>
                </a:cubicBezTo>
                <a:lnTo>
                  <a:pt x="2337765" y="169432"/>
                </a:lnTo>
                <a:lnTo>
                  <a:pt x="2451772" y="169432"/>
                </a:lnTo>
                <a:lnTo>
                  <a:pt x="2451772" y="52901"/>
                </a:lnTo>
                <a:cubicBezTo>
                  <a:pt x="2451772" y="25577"/>
                  <a:pt x="2473923" y="3426"/>
                  <a:pt x="2501247" y="3426"/>
                </a:cubicBezTo>
                <a:cubicBezTo>
                  <a:pt x="2528571" y="3426"/>
                  <a:pt x="2550722" y="25577"/>
                  <a:pt x="2550722" y="52901"/>
                </a:cubicBezTo>
                <a:lnTo>
                  <a:pt x="2550722" y="169432"/>
                </a:lnTo>
                <a:lnTo>
                  <a:pt x="2663053" y="169432"/>
                </a:lnTo>
                <a:lnTo>
                  <a:pt x="2663053" y="50350"/>
                </a:lnTo>
                <a:cubicBezTo>
                  <a:pt x="2663053" y="23026"/>
                  <a:pt x="2685204" y="875"/>
                  <a:pt x="2712528" y="875"/>
                </a:cubicBezTo>
                <a:cubicBezTo>
                  <a:pt x="2739852" y="875"/>
                  <a:pt x="2762003" y="23026"/>
                  <a:pt x="2762003" y="50350"/>
                </a:cubicBezTo>
                <a:lnTo>
                  <a:pt x="2762003" y="169432"/>
                </a:lnTo>
                <a:lnTo>
                  <a:pt x="2876010" y="169432"/>
                </a:lnTo>
                <a:lnTo>
                  <a:pt x="2876010" y="52027"/>
                </a:lnTo>
                <a:cubicBezTo>
                  <a:pt x="2876010" y="24703"/>
                  <a:pt x="2898161" y="2552"/>
                  <a:pt x="2925485" y="2552"/>
                </a:cubicBezTo>
                <a:cubicBezTo>
                  <a:pt x="2952809" y="2552"/>
                  <a:pt x="2974960" y="24703"/>
                  <a:pt x="2974960" y="52027"/>
                </a:cubicBezTo>
                <a:lnTo>
                  <a:pt x="2974960" y="169432"/>
                </a:lnTo>
                <a:lnTo>
                  <a:pt x="3087448" y="169432"/>
                </a:lnTo>
                <a:lnTo>
                  <a:pt x="3087448" y="52027"/>
                </a:lnTo>
                <a:cubicBezTo>
                  <a:pt x="3087448" y="24703"/>
                  <a:pt x="3109599" y="2552"/>
                  <a:pt x="3136923" y="2552"/>
                </a:cubicBezTo>
                <a:cubicBezTo>
                  <a:pt x="3164247" y="2552"/>
                  <a:pt x="3186398" y="24703"/>
                  <a:pt x="3186398" y="52027"/>
                </a:cubicBezTo>
                <a:lnTo>
                  <a:pt x="3186398" y="169432"/>
                </a:lnTo>
                <a:lnTo>
                  <a:pt x="3300405" y="169432"/>
                </a:lnTo>
                <a:lnTo>
                  <a:pt x="3300405" y="53704"/>
                </a:lnTo>
                <a:cubicBezTo>
                  <a:pt x="3300405" y="26380"/>
                  <a:pt x="3322556" y="4229"/>
                  <a:pt x="3349880" y="4229"/>
                </a:cubicBezTo>
                <a:cubicBezTo>
                  <a:pt x="3377204" y="4229"/>
                  <a:pt x="3399355" y="26380"/>
                  <a:pt x="3399355" y="53704"/>
                </a:cubicBezTo>
                <a:lnTo>
                  <a:pt x="3399355" y="169432"/>
                </a:lnTo>
                <a:lnTo>
                  <a:pt x="3511685" y="169432"/>
                </a:lnTo>
                <a:lnTo>
                  <a:pt x="3511685" y="51152"/>
                </a:lnTo>
                <a:cubicBezTo>
                  <a:pt x="3511685" y="23828"/>
                  <a:pt x="3533836" y="1677"/>
                  <a:pt x="3561160" y="1677"/>
                </a:cubicBezTo>
                <a:cubicBezTo>
                  <a:pt x="3588484" y="1677"/>
                  <a:pt x="3610635" y="23828"/>
                  <a:pt x="3610635" y="51152"/>
                </a:cubicBezTo>
                <a:lnTo>
                  <a:pt x="3610635" y="169432"/>
                </a:lnTo>
                <a:lnTo>
                  <a:pt x="3724642" y="169432"/>
                </a:lnTo>
                <a:lnTo>
                  <a:pt x="3724642" y="52829"/>
                </a:lnTo>
                <a:cubicBezTo>
                  <a:pt x="3724642" y="25505"/>
                  <a:pt x="3746793" y="3354"/>
                  <a:pt x="3774117" y="3354"/>
                </a:cubicBezTo>
                <a:cubicBezTo>
                  <a:pt x="3801441" y="3354"/>
                  <a:pt x="3823592" y="25505"/>
                  <a:pt x="3823592" y="52829"/>
                </a:cubicBezTo>
                <a:lnTo>
                  <a:pt x="3823592" y="169432"/>
                </a:lnTo>
                <a:lnTo>
                  <a:pt x="3944150" y="169432"/>
                </a:lnTo>
                <a:lnTo>
                  <a:pt x="3944150" y="52027"/>
                </a:lnTo>
                <a:cubicBezTo>
                  <a:pt x="3944150" y="24703"/>
                  <a:pt x="3966301" y="2552"/>
                  <a:pt x="3993625" y="2552"/>
                </a:cubicBezTo>
                <a:cubicBezTo>
                  <a:pt x="4020949" y="2552"/>
                  <a:pt x="4043100" y="24703"/>
                  <a:pt x="4043100" y="52027"/>
                </a:cubicBezTo>
                <a:lnTo>
                  <a:pt x="4043100" y="169432"/>
                </a:lnTo>
                <a:lnTo>
                  <a:pt x="4155430" y="169432"/>
                </a:lnTo>
                <a:lnTo>
                  <a:pt x="4155430" y="49475"/>
                </a:lnTo>
                <a:cubicBezTo>
                  <a:pt x="4155430" y="22151"/>
                  <a:pt x="4177581" y="0"/>
                  <a:pt x="4204905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2222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7" name="Google Shape;1567;p37"/>
          <p:cNvSpPr/>
          <p:nvPr/>
        </p:nvSpPr>
        <p:spPr>
          <a:xfrm>
            <a:off x="7758179" y="4047749"/>
            <a:ext cx="1385828" cy="423688"/>
          </a:xfrm>
          <a:custGeom>
            <a:avLst/>
            <a:gdLst/>
            <a:ahLst/>
            <a:cxnLst/>
            <a:rect l="l" t="t" r="r" b="b"/>
            <a:pathLst>
              <a:path w="2235207" h="683367" extrusionOk="0">
                <a:moveTo>
                  <a:pt x="8384" y="533325"/>
                </a:moveTo>
                <a:lnTo>
                  <a:pt x="8384" y="533326"/>
                </a:lnTo>
                <a:lnTo>
                  <a:pt x="8384" y="533326"/>
                </a:lnTo>
                <a:close/>
                <a:moveTo>
                  <a:pt x="1903218" y="249964"/>
                </a:moveTo>
                <a:lnTo>
                  <a:pt x="1903218" y="493060"/>
                </a:lnTo>
                <a:lnTo>
                  <a:pt x="2015548" y="493060"/>
                </a:lnTo>
                <a:lnTo>
                  <a:pt x="2015548" y="249964"/>
                </a:lnTo>
                <a:close/>
                <a:moveTo>
                  <a:pt x="1683710" y="249964"/>
                </a:moveTo>
                <a:lnTo>
                  <a:pt x="1683710" y="493060"/>
                </a:lnTo>
                <a:lnTo>
                  <a:pt x="1804268" y="493060"/>
                </a:lnTo>
                <a:lnTo>
                  <a:pt x="1804268" y="249964"/>
                </a:lnTo>
                <a:close/>
                <a:moveTo>
                  <a:pt x="1470753" y="249964"/>
                </a:moveTo>
                <a:lnTo>
                  <a:pt x="1470753" y="493060"/>
                </a:lnTo>
                <a:lnTo>
                  <a:pt x="1584760" y="493060"/>
                </a:lnTo>
                <a:lnTo>
                  <a:pt x="1584760" y="249964"/>
                </a:lnTo>
                <a:close/>
                <a:moveTo>
                  <a:pt x="1259473" y="249964"/>
                </a:moveTo>
                <a:lnTo>
                  <a:pt x="1259473" y="493060"/>
                </a:lnTo>
                <a:lnTo>
                  <a:pt x="1371803" y="493060"/>
                </a:lnTo>
                <a:lnTo>
                  <a:pt x="1371803" y="249964"/>
                </a:lnTo>
                <a:close/>
                <a:moveTo>
                  <a:pt x="1046516" y="249964"/>
                </a:moveTo>
                <a:lnTo>
                  <a:pt x="1046516" y="493060"/>
                </a:lnTo>
                <a:lnTo>
                  <a:pt x="1160523" y="493060"/>
                </a:lnTo>
                <a:lnTo>
                  <a:pt x="1160523" y="249964"/>
                </a:lnTo>
                <a:close/>
                <a:moveTo>
                  <a:pt x="835078" y="249963"/>
                </a:moveTo>
                <a:lnTo>
                  <a:pt x="835077" y="493060"/>
                </a:lnTo>
                <a:lnTo>
                  <a:pt x="947566" y="493060"/>
                </a:lnTo>
                <a:lnTo>
                  <a:pt x="947566" y="249963"/>
                </a:lnTo>
                <a:close/>
                <a:moveTo>
                  <a:pt x="622121" y="249963"/>
                </a:moveTo>
                <a:lnTo>
                  <a:pt x="622120" y="493060"/>
                </a:lnTo>
                <a:lnTo>
                  <a:pt x="736128" y="493060"/>
                </a:lnTo>
                <a:lnTo>
                  <a:pt x="736128" y="249963"/>
                </a:lnTo>
                <a:close/>
                <a:moveTo>
                  <a:pt x="410840" y="249963"/>
                </a:moveTo>
                <a:lnTo>
                  <a:pt x="410839" y="493060"/>
                </a:lnTo>
                <a:lnTo>
                  <a:pt x="523171" y="493060"/>
                </a:lnTo>
                <a:lnTo>
                  <a:pt x="523171" y="249963"/>
                </a:lnTo>
                <a:close/>
                <a:moveTo>
                  <a:pt x="197883" y="249963"/>
                </a:moveTo>
                <a:lnTo>
                  <a:pt x="197882" y="493060"/>
                </a:lnTo>
                <a:lnTo>
                  <a:pt x="311890" y="493060"/>
                </a:lnTo>
                <a:lnTo>
                  <a:pt x="311890" y="249963"/>
                </a:lnTo>
                <a:close/>
                <a:moveTo>
                  <a:pt x="0" y="209697"/>
                </a:moveTo>
                <a:lnTo>
                  <a:pt x="0" y="209698"/>
                </a:lnTo>
                <a:lnTo>
                  <a:pt x="0" y="209698"/>
                </a:lnTo>
                <a:close/>
                <a:moveTo>
                  <a:pt x="2065023" y="0"/>
                </a:moveTo>
                <a:cubicBezTo>
                  <a:pt x="2092347" y="0"/>
                  <a:pt x="2114498" y="22151"/>
                  <a:pt x="2114498" y="49475"/>
                </a:cubicBezTo>
                <a:lnTo>
                  <a:pt x="2114498" y="169432"/>
                </a:lnTo>
                <a:lnTo>
                  <a:pt x="2186557" y="169432"/>
                </a:lnTo>
                <a:cubicBezTo>
                  <a:pt x="2208795" y="169432"/>
                  <a:pt x="2226823" y="187460"/>
                  <a:pt x="2226823" y="209698"/>
                </a:cubicBezTo>
                <a:lnTo>
                  <a:pt x="2226822" y="209698"/>
                </a:lnTo>
                <a:cubicBezTo>
                  <a:pt x="2226822" y="231936"/>
                  <a:pt x="2208794" y="249964"/>
                  <a:pt x="2186556" y="249964"/>
                </a:cubicBezTo>
                <a:lnTo>
                  <a:pt x="2114498" y="249964"/>
                </a:lnTo>
                <a:lnTo>
                  <a:pt x="2114498" y="493060"/>
                </a:lnTo>
                <a:lnTo>
                  <a:pt x="2194941" y="493060"/>
                </a:lnTo>
                <a:cubicBezTo>
                  <a:pt x="2217179" y="493060"/>
                  <a:pt x="2235207" y="511088"/>
                  <a:pt x="2235207" y="533326"/>
                </a:cubicBezTo>
                <a:lnTo>
                  <a:pt x="2235206" y="533326"/>
                </a:lnTo>
                <a:cubicBezTo>
                  <a:pt x="2235206" y="555564"/>
                  <a:pt x="2217178" y="573592"/>
                  <a:pt x="2194940" y="573592"/>
                </a:cubicBezTo>
                <a:lnTo>
                  <a:pt x="2114497" y="573592"/>
                </a:lnTo>
                <a:lnTo>
                  <a:pt x="2114497" y="679138"/>
                </a:lnTo>
                <a:lnTo>
                  <a:pt x="2015548" y="679138"/>
                </a:lnTo>
                <a:lnTo>
                  <a:pt x="2015548" y="573592"/>
                </a:lnTo>
                <a:lnTo>
                  <a:pt x="1903217" y="573592"/>
                </a:lnTo>
                <a:lnTo>
                  <a:pt x="1903217" y="681690"/>
                </a:lnTo>
                <a:lnTo>
                  <a:pt x="1804268" y="681690"/>
                </a:lnTo>
                <a:lnTo>
                  <a:pt x="1804268" y="573592"/>
                </a:lnTo>
                <a:lnTo>
                  <a:pt x="1683709" y="573592"/>
                </a:lnTo>
                <a:lnTo>
                  <a:pt x="1683709" y="682492"/>
                </a:lnTo>
                <a:lnTo>
                  <a:pt x="1584760" y="682492"/>
                </a:lnTo>
                <a:lnTo>
                  <a:pt x="1584760" y="573592"/>
                </a:lnTo>
                <a:lnTo>
                  <a:pt x="1470752" y="573592"/>
                </a:lnTo>
                <a:lnTo>
                  <a:pt x="1470752" y="680815"/>
                </a:lnTo>
                <a:lnTo>
                  <a:pt x="1371803" y="680815"/>
                </a:lnTo>
                <a:lnTo>
                  <a:pt x="1371803" y="573592"/>
                </a:lnTo>
                <a:lnTo>
                  <a:pt x="1259472" y="573592"/>
                </a:lnTo>
                <a:lnTo>
                  <a:pt x="1259472" y="683367"/>
                </a:lnTo>
                <a:lnTo>
                  <a:pt x="1160523" y="683367"/>
                </a:lnTo>
                <a:lnTo>
                  <a:pt x="1160523" y="573591"/>
                </a:lnTo>
                <a:lnTo>
                  <a:pt x="1046515" y="573591"/>
                </a:lnTo>
                <a:lnTo>
                  <a:pt x="1046515" y="681690"/>
                </a:lnTo>
                <a:lnTo>
                  <a:pt x="947566" y="681690"/>
                </a:lnTo>
                <a:lnTo>
                  <a:pt x="947566" y="573591"/>
                </a:lnTo>
                <a:lnTo>
                  <a:pt x="835077" y="573591"/>
                </a:lnTo>
                <a:lnTo>
                  <a:pt x="835077" y="681690"/>
                </a:lnTo>
                <a:lnTo>
                  <a:pt x="736128" y="681690"/>
                </a:lnTo>
                <a:lnTo>
                  <a:pt x="736128" y="573591"/>
                </a:lnTo>
                <a:lnTo>
                  <a:pt x="622120" y="573591"/>
                </a:lnTo>
                <a:lnTo>
                  <a:pt x="622120" y="680013"/>
                </a:lnTo>
                <a:lnTo>
                  <a:pt x="523171" y="680013"/>
                </a:lnTo>
                <a:lnTo>
                  <a:pt x="523171" y="573591"/>
                </a:lnTo>
                <a:lnTo>
                  <a:pt x="410839" y="573591"/>
                </a:lnTo>
                <a:lnTo>
                  <a:pt x="410839" y="682564"/>
                </a:lnTo>
                <a:lnTo>
                  <a:pt x="311890" y="682564"/>
                </a:lnTo>
                <a:lnTo>
                  <a:pt x="311890" y="573591"/>
                </a:lnTo>
                <a:lnTo>
                  <a:pt x="197882" y="573591"/>
                </a:lnTo>
                <a:lnTo>
                  <a:pt x="197882" y="680887"/>
                </a:lnTo>
                <a:lnTo>
                  <a:pt x="98933" y="680887"/>
                </a:lnTo>
                <a:lnTo>
                  <a:pt x="98933" y="573591"/>
                </a:lnTo>
                <a:lnTo>
                  <a:pt x="48650" y="573591"/>
                </a:lnTo>
                <a:cubicBezTo>
                  <a:pt x="37531" y="573591"/>
                  <a:pt x="27465" y="569084"/>
                  <a:pt x="20178" y="561797"/>
                </a:cubicBezTo>
                <a:lnTo>
                  <a:pt x="8384" y="533326"/>
                </a:lnTo>
                <a:lnTo>
                  <a:pt x="20178" y="504854"/>
                </a:lnTo>
                <a:cubicBezTo>
                  <a:pt x="27465" y="497567"/>
                  <a:pt x="37531" y="493060"/>
                  <a:pt x="48650" y="493060"/>
                </a:cubicBezTo>
                <a:lnTo>
                  <a:pt x="98933" y="493060"/>
                </a:lnTo>
                <a:lnTo>
                  <a:pt x="98933" y="249963"/>
                </a:lnTo>
                <a:lnTo>
                  <a:pt x="40266" y="249963"/>
                </a:lnTo>
                <a:cubicBezTo>
                  <a:pt x="29147" y="249963"/>
                  <a:pt x="19081" y="245456"/>
                  <a:pt x="11794" y="238169"/>
                </a:cubicBezTo>
                <a:lnTo>
                  <a:pt x="0" y="209698"/>
                </a:lnTo>
                <a:lnTo>
                  <a:pt x="11794" y="181226"/>
                </a:lnTo>
                <a:cubicBezTo>
                  <a:pt x="19081" y="173939"/>
                  <a:pt x="29147" y="169432"/>
                  <a:pt x="40266" y="169432"/>
                </a:cubicBezTo>
                <a:lnTo>
                  <a:pt x="98933" y="169432"/>
                </a:lnTo>
                <a:lnTo>
                  <a:pt x="98933" y="51224"/>
                </a:lnTo>
                <a:cubicBezTo>
                  <a:pt x="98933" y="23900"/>
                  <a:pt x="121084" y="1749"/>
                  <a:pt x="148408" y="1749"/>
                </a:cubicBezTo>
                <a:cubicBezTo>
                  <a:pt x="175732" y="1749"/>
                  <a:pt x="197883" y="23900"/>
                  <a:pt x="197883" y="51224"/>
                </a:cubicBezTo>
                <a:lnTo>
                  <a:pt x="197883" y="169432"/>
                </a:lnTo>
                <a:lnTo>
                  <a:pt x="311890" y="169432"/>
                </a:lnTo>
                <a:lnTo>
                  <a:pt x="311890" y="52901"/>
                </a:lnTo>
                <a:cubicBezTo>
                  <a:pt x="311890" y="25577"/>
                  <a:pt x="334041" y="3426"/>
                  <a:pt x="361365" y="3426"/>
                </a:cubicBezTo>
                <a:cubicBezTo>
                  <a:pt x="388689" y="3426"/>
                  <a:pt x="410840" y="25577"/>
                  <a:pt x="410840" y="52901"/>
                </a:cubicBezTo>
                <a:lnTo>
                  <a:pt x="410840" y="169432"/>
                </a:lnTo>
                <a:lnTo>
                  <a:pt x="523171" y="169432"/>
                </a:lnTo>
                <a:lnTo>
                  <a:pt x="523171" y="50350"/>
                </a:lnTo>
                <a:cubicBezTo>
                  <a:pt x="523171" y="23026"/>
                  <a:pt x="545322" y="875"/>
                  <a:pt x="572646" y="875"/>
                </a:cubicBezTo>
                <a:cubicBezTo>
                  <a:pt x="599970" y="875"/>
                  <a:pt x="622121" y="23026"/>
                  <a:pt x="622121" y="50350"/>
                </a:cubicBezTo>
                <a:lnTo>
                  <a:pt x="622121" y="169432"/>
                </a:lnTo>
                <a:lnTo>
                  <a:pt x="736128" y="169432"/>
                </a:lnTo>
                <a:lnTo>
                  <a:pt x="736128" y="52027"/>
                </a:lnTo>
                <a:cubicBezTo>
                  <a:pt x="736128" y="24703"/>
                  <a:pt x="758279" y="2552"/>
                  <a:pt x="785603" y="2552"/>
                </a:cubicBezTo>
                <a:cubicBezTo>
                  <a:pt x="812927" y="2552"/>
                  <a:pt x="835078" y="24703"/>
                  <a:pt x="835078" y="52027"/>
                </a:cubicBezTo>
                <a:lnTo>
                  <a:pt x="835078" y="169432"/>
                </a:lnTo>
                <a:lnTo>
                  <a:pt x="947566" y="169432"/>
                </a:lnTo>
                <a:lnTo>
                  <a:pt x="947566" y="52027"/>
                </a:lnTo>
                <a:cubicBezTo>
                  <a:pt x="947566" y="24703"/>
                  <a:pt x="969717" y="2552"/>
                  <a:pt x="997041" y="2552"/>
                </a:cubicBezTo>
                <a:cubicBezTo>
                  <a:pt x="1024365" y="2552"/>
                  <a:pt x="1046516" y="24703"/>
                  <a:pt x="1046516" y="52027"/>
                </a:cubicBezTo>
                <a:lnTo>
                  <a:pt x="1046516" y="169432"/>
                </a:lnTo>
                <a:lnTo>
                  <a:pt x="1160523" y="169432"/>
                </a:lnTo>
                <a:lnTo>
                  <a:pt x="1160523" y="53704"/>
                </a:lnTo>
                <a:cubicBezTo>
                  <a:pt x="1160523" y="26380"/>
                  <a:pt x="1182674" y="4229"/>
                  <a:pt x="1209998" y="4229"/>
                </a:cubicBezTo>
                <a:cubicBezTo>
                  <a:pt x="1237322" y="4229"/>
                  <a:pt x="1259473" y="26380"/>
                  <a:pt x="1259473" y="53704"/>
                </a:cubicBezTo>
                <a:lnTo>
                  <a:pt x="1259473" y="169432"/>
                </a:lnTo>
                <a:lnTo>
                  <a:pt x="1371803" y="169432"/>
                </a:lnTo>
                <a:lnTo>
                  <a:pt x="1371803" y="51152"/>
                </a:lnTo>
                <a:cubicBezTo>
                  <a:pt x="1371803" y="23828"/>
                  <a:pt x="1393954" y="1677"/>
                  <a:pt x="1421278" y="1677"/>
                </a:cubicBezTo>
                <a:cubicBezTo>
                  <a:pt x="1448602" y="1677"/>
                  <a:pt x="1470753" y="23828"/>
                  <a:pt x="1470753" y="51152"/>
                </a:cubicBezTo>
                <a:lnTo>
                  <a:pt x="1470753" y="169432"/>
                </a:lnTo>
                <a:lnTo>
                  <a:pt x="1584760" y="169432"/>
                </a:lnTo>
                <a:lnTo>
                  <a:pt x="1584760" y="52829"/>
                </a:lnTo>
                <a:cubicBezTo>
                  <a:pt x="1584760" y="25505"/>
                  <a:pt x="1606911" y="3354"/>
                  <a:pt x="1634235" y="3354"/>
                </a:cubicBezTo>
                <a:cubicBezTo>
                  <a:pt x="1661559" y="3354"/>
                  <a:pt x="1683710" y="25505"/>
                  <a:pt x="1683710" y="52829"/>
                </a:cubicBezTo>
                <a:lnTo>
                  <a:pt x="1683710" y="169432"/>
                </a:lnTo>
                <a:lnTo>
                  <a:pt x="1804268" y="169432"/>
                </a:lnTo>
                <a:lnTo>
                  <a:pt x="1804268" y="52027"/>
                </a:lnTo>
                <a:cubicBezTo>
                  <a:pt x="1804268" y="24703"/>
                  <a:pt x="1826419" y="2552"/>
                  <a:pt x="1853743" y="2552"/>
                </a:cubicBezTo>
                <a:cubicBezTo>
                  <a:pt x="1881067" y="2552"/>
                  <a:pt x="1903218" y="24703"/>
                  <a:pt x="1903218" y="52027"/>
                </a:cubicBezTo>
                <a:lnTo>
                  <a:pt x="1903218" y="169432"/>
                </a:lnTo>
                <a:lnTo>
                  <a:pt x="2015548" y="169432"/>
                </a:lnTo>
                <a:lnTo>
                  <a:pt x="2015548" y="49475"/>
                </a:lnTo>
                <a:cubicBezTo>
                  <a:pt x="2015548" y="22151"/>
                  <a:pt x="2037699" y="0"/>
                  <a:pt x="2065023" y="0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FFFFFF"/>
              </a:gs>
            </a:gsLst>
            <a:lin ang="16200038" scaled="0"/>
          </a:gradFill>
          <a:ln w="15875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711200" dist="76200" dir="16200000" rotWithShape="0">
              <a:srgbClr val="000000">
                <a:alpha val="2078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8" name="Google Shape;1568;p37"/>
          <p:cNvGrpSpPr/>
          <p:nvPr/>
        </p:nvGrpSpPr>
        <p:grpSpPr>
          <a:xfrm>
            <a:off x="7389614" y="3223964"/>
            <a:ext cx="655084" cy="1118963"/>
            <a:chOff x="1469478" y="3567618"/>
            <a:chExt cx="1049477" cy="1789767"/>
          </a:xfrm>
        </p:grpSpPr>
        <p:sp>
          <p:nvSpPr>
            <p:cNvPr id="1569" name="Google Shape;1569;p37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70" name="Google Shape;1570;p37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571" name="Google Shape;1571;p37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2" name="Google Shape;1572;p37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73" name="Google Shape;1573;p37"/>
          <p:cNvGrpSpPr/>
          <p:nvPr/>
        </p:nvGrpSpPr>
        <p:grpSpPr>
          <a:xfrm>
            <a:off x="1915043" y="1481981"/>
            <a:ext cx="7228969" cy="2837539"/>
            <a:chOff x="1485118" y="47206"/>
            <a:chExt cx="7228969" cy="2837539"/>
          </a:xfrm>
        </p:grpSpPr>
        <p:sp>
          <p:nvSpPr>
            <p:cNvPr id="1574" name="Google Shape;1574;p37" descr="Copo de nieve"/>
            <p:cNvSpPr/>
            <p:nvPr/>
          </p:nvSpPr>
          <p:spPr>
            <a:xfrm>
              <a:off x="6752671" y="1531846"/>
              <a:ext cx="152802" cy="174879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5" name="Google Shape;1575;p37" descr="Copo de nieve"/>
            <p:cNvSpPr/>
            <p:nvPr/>
          </p:nvSpPr>
          <p:spPr>
            <a:xfrm>
              <a:off x="7120960" y="1733791"/>
              <a:ext cx="152802" cy="174879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6" name="Google Shape;1576;p37" descr="Copo de nieve"/>
            <p:cNvSpPr/>
            <p:nvPr/>
          </p:nvSpPr>
          <p:spPr>
            <a:xfrm>
              <a:off x="7421716" y="1192713"/>
              <a:ext cx="152802" cy="174879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7261572" y="2308497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7726129" y="1495271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4948810" y="1216969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0" name="Google Shape;1580;p37"/>
            <p:cNvSpPr/>
            <p:nvPr/>
          </p:nvSpPr>
          <p:spPr>
            <a:xfrm>
              <a:off x="6137106" y="1590296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1" name="Google Shape;1581;p37"/>
            <p:cNvSpPr/>
            <p:nvPr/>
          </p:nvSpPr>
          <p:spPr>
            <a:xfrm>
              <a:off x="7156588" y="1291392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6261826" y="1972800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3" name="Google Shape;1583;p37" descr="Copo de nieve"/>
            <p:cNvSpPr/>
            <p:nvPr/>
          </p:nvSpPr>
          <p:spPr>
            <a:xfrm>
              <a:off x="8595465" y="2019506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4" name="Google Shape;1584;p37" descr="Copo de nieve"/>
            <p:cNvSpPr/>
            <p:nvPr/>
          </p:nvSpPr>
          <p:spPr>
            <a:xfrm>
              <a:off x="5873885" y="1452008"/>
              <a:ext cx="152802" cy="174879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585" name="Google Shape;1585;p37"/>
            <p:cNvGrpSpPr/>
            <p:nvPr/>
          </p:nvGrpSpPr>
          <p:grpSpPr>
            <a:xfrm>
              <a:off x="1485118" y="47206"/>
              <a:ext cx="3817827" cy="1218801"/>
              <a:chOff x="3598622" y="83349"/>
              <a:chExt cx="5068136" cy="1615162"/>
            </a:xfrm>
          </p:grpSpPr>
          <p:sp>
            <p:nvSpPr>
              <p:cNvPr id="1586" name="Google Shape;1586;p37"/>
              <p:cNvSpPr/>
              <p:nvPr/>
            </p:nvSpPr>
            <p:spPr>
              <a:xfrm rot="10800000" flipH="1">
                <a:off x="5938708" y="225314"/>
                <a:ext cx="1933174" cy="946388"/>
              </a:xfrm>
              <a:custGeom>
                <a:avLst/>
                <a:gdLst/>
                <a:ahLst/>
                <a:cxnLst/>
                <a:rect l="l" t="t" r="r" b="b"/>
                <a:pathLst>
                  <a:path w="3262741" h="315200" extrusionOk="0">
                    <a:moveTo>
                      <a:pt x="0" y="1387"/>
                    </a:moveTo>
                    <a:cubicBezTo>
                      <a:pt x="166134" y="-828"/>
                      <a:pt x="332268" y="-3043"/>
                      <a:pt x="536945" y="17336"/>
                    </a:cubicBezTo>
                    <a:cubicBezTo>
                      <a:pt x="741622" y="37715"/>
                      <a:pt x="1228061" y="123661"/>
                      <a:pt x="1228061" y="123661"/>
                    </a:cubicBezTo>
                    <a:cubicBezTo>
                      <a:pt x="1533747" y="173280"/>
                      <a:pt x="2049426" y="309731"/>
                      <a:pt x="2371061" y="315047"/>
                    </a:cubicBezTo>
                    <a:cubicBezTo>
                      <a:pt x="2692696" y="320363"/>
                      <a:pt x="3014331" y="185685"/>
                      <a:pt x="3157870" y="155559"/>
                    </a:cubicBezTo>
                    <a:cubicBezTo>
                      <a:pt x="3301410" y="125434"/>
                      <a:pt x="3266854" y="129864"/>
                      <a:pt x="3232298" y="134294"/>
                    </a:cubicBezTo>
                  </a:path>
                </a:pathLst>
              </a:custGeom>
              <a:noFill/>
              <a:ln w="19050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7" name="Google Shape;1587;p37"/>
              <p:cNvSpPr/>
              <p:nvPr/>
            </p:nvSpPr>
            <p:spPr>
              <a:xfrm rot="10800000" flipH="1">
                <a:off x="6106466" y="452749"/>
                <a:ext cx="1688468" cy="443644"/>
              </a:xfrm>
              <a:custGeom>
                <a:avLst/>
                <a:gdLst/>
                <a:ahLst/>
                <a:cxnLst/>
                <a:rect l="l" t="t" r="r" b="b"/>
                <a:pathLst>
                  <a:path w="3262741" h="315200" extrusionOk="0">
                    <a:moveTo>
                      <a:pt x="0" y="1387"/>
                    </a:moveTo>
                    <a:cubicBezTo>
                      <a:pt x="166134" y="-828"/>
                      <a:pt x="332268" y="-3043"/>
                      <a:pt x="536945" y="17336"/>
                    </a:cubicBezTo>
                    <a:cubicBezTo>
                      <a:pt x="741622" y="37715"/>
                      <a:pt x="1228061" y="123661"/>
                      <a:pt x="1228061" y="123661"/>
                    </a:cubicBezTo>
                    <a:cubicBezTo>
                      <a:pt x="1533747" y="173280"/>
                      <a:pt x="2049426" y="309731"/>
                      <a:pt x="2371061" y="315047"/>
                    </a:cubicBezTo>
                    <a:cubicBezTo>
                      <a:pt x="2692696" y="320363"/>
                      <a:pt x="3014331" y="185685"/>
                      <a:pt x="3157870" y="155559"/>
                    </a:cubicBezTo>
                    <a:cubicBezTo>
                      <a:pt x="3301410" y="125434"/>
                      <a:pt x="3266854" y="129864"/>
                      <a:pt x="3232298" y="134294"/>
                    </a:cubicBezTo>
                  </a:path>
                </a:pathLst>
              </a:custGeom>
              <a:noFill/>
              <a:ln w="19050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8" name="Google Shape;1588;p37"/>
              <p:cNvSpPr/>
              <p:nvPr/>
            </p:nvSpPr>
            <p:spPr>
              <a:xfrm rot="10800000" flipH="1">
                <a:off x="4271987" y="392417"/>
                <a:ext cx="3523760" cy="594152"/>
              </a:xfrm>
              <a:custGeom>
                <a:avLst/>
                <a:gdLst/>
                <a:ahLst/>
                <a:cxnLst/>
                <a:rect l="l" t="t" r="r" b="b"/>
                <a:pathLst>
                  <a:path w="3262741" h="315200" extrusionOk="0">
                    <a:moveTo>
                      <a:pt x="0" y="1387"/>
                    </a:moveTo>
                    <a:cubicBezTo>
                      <a:pt x="166134" y="-828"/>
                      <a:pt x="332268" y="-3043"/>
                      <a:pt x="536945" y="17336"/>
                    </a:cubicBezTo>
                    <a:cubicBezTo>
                      <a:pt x="741622" y="37715"/>
                      <a:pt x="1228061" y="123661"/>
                      <a:pt x="1228061" y="123661"/>
                    </a:cubicBezTo>
                    <a:cubicBezTo>
                      <a:pt x="1533747" y="173280"/>
                      <a:pt x="2049426" y="309731"/>
                      <a:pt x="2371061" y="315047"/>
                    </a:cubicBezTo>
                    <a:cubicBezTo>
                      <a:pt x="2692696" y="320363"/>
                      <a:pt x="3014331" y="185685"/>
                      <a:pt x="3157870" y="155559"/>
                    </a:cubicBezTo>
                    <a:cubicBezTo>
                      <a:pt x="3301410" y="125434"/>
                      <a:pt x="3266854" y="129864"/>
                      <a:pt x="3232298" y="134294"/>
                    </a:cubicBezTo>
                  </a:path>
                </a:pathLst>
              </a:custGeom>
              <a:noFill/>
              <a:ln w="19050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9" name="Google Shape;1589;p37"/>
              <p:cNvSpPr/>
              <p:nvPr/>
            </p:nvSpPr>
            <p:spPr>
              <a:xfrm rot="10465470" flipH="1">
                <a:off x="4381732" y="522604"/>
                <a:ext cx="3442163" cy="498838"/>
              </a:xfrm>
              <a:custGeom>
                <a:avLst/>
                <a:gdLst/>
                <a:ahLst/>
                <a:cxnLst/>
                <a:rect l="l" t="t" r="r" b="b"/>
                <a:pathLst>
                  <a:path w="3262741" h="315200" extrusionOk="0">
                    <a:moveTo>
                      <a:pt x="0" y="1387"/>
                    </a:moveTo>
                    <a:cubicBezTo>
                      <a:pt x="166134" y="-828"/>
                      <a:pt x="332268" y="-3043"/>
                      <a:pt x="536945" y="17336"/>
                    </a:cubicBezTo>
                    <a:cubicBezTo>
                      <a:pt x="741622" y="37715"/>
                      <a:pt x="1228061" y="123661"/>
                      <a:pt x="1228061" y="123661"/>
                    </a:cubicBezTo>
                    <a:cubicBezTo>
                      <a:pt x="1533747" y="173280"/>
                      <a:pt x="2049426" y="309731"/>
                      <a:pt x="2371061" y="315047"/>
                    </a:cubicBezTo>
                    <a:cubicBezTo>
                      <a:pt x="2692696" y="320363"/>
                      <a:pt x="3014331" y="185685"/>
                      <a:pt x="3157870" y="155559"/>
                    </a:cubicBezTo>
                    <a:cubicBezTo>
                      <a:pt x="3301410" y="125434"/>
                      <a:pt x="3266854" y="129864"/>
                      <a:pt x="3232298" y="134294"/>
                    </a:cubicBezTo>
                  </a:path>
                </a:pathLst>
              </a:custGeom>
              <a:noFill/>
              <a:ln w="19050" cap="flat" cmpd="sng">
                <a:solidFill>
                  <a:srgbClr val="FFFF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90" name="Google Shape;1590;p37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-586564">
                <a:off x="4104980" y="149874"/>
                <a:ext cx="871977" cy="103357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</p:pic>
          <p:sp>
            <p:nvSpPr>
              <p:cNvPr id="1591" name="Google Shape;1591;p37"/>
              <p:cNvSpPr/>
              <p:nvPr/>
            </p:nvSpPr>
            <p:spPr>
              <a:xfrm>
                <a:off x="5618290" y="731439"/>
                <a:ext cx="72000" cy="72000"/>
              </a:xfrm>
              <a:prstGeom prst="ellipse">
                <a:avLst/>
              </a:prstGeom>
              <a:gradFill>
                <a:gsLst>
                  <a:gs pos="0">
                    <a:srgbClr val="D8D9DB"/>
                  </a:gs>
                  <a:gs pos="100000">
                    <a:srgbClr val="F4F4F4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3175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pic>
            <p:nvPicPr>
              <p:cNvPr id="1592" name="Google Shape;1592;p37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-1022764">
                <a:off x="3730961" y="455080"/>
                <a:ext cx="871978" cy="103358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</p:pic>
          <p:pic>
            <p:nvPicPr>
              <p:cNvPr id="1593" name="Google Shape;1593;p37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-586564">
                <a:off x="5748243" y="337542"/>
                <a:ext cx="871977" cy="103357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</p:pic>
          <p:pic>
            <p:nvPicPr>
              <p:cNvPr id="1594" name="Google Shape;1594;p37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 rot="-586564">
                <a:off x="5347918" y="598405"/>
                <a:ext cx="871977" cy="103357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</p:pic>
          <p:sp>
            <p:nvSpPr>
              <p:cNvPr id="1595" name="Google Shape;1595;p37"/>
              <p:cNvSpPr/>
              <p:nvPr/>
            </p:nvSpPr>
            <p:spPr>
              <a:xfrm>
                <a:off x="7343498" y="515931"/>
                <a:ext cx="1323261" cy="935690"/>
              </a:xfrm>
              <a:custGeom>
                <a:avLst/>
                <a:gdLst/>
                <a:ahLst/>
                <a:cxnLst/>
                <a:rect l="l" t="t" r="r" b="b"/>
                <a:pathLst>
                  <a:path w="3459505" h="2353936" extrusionOk="0">
                    <a:moveTo>
                      <a:pt x="1438565" y="1920490"/>
                    </a:moveTo>
                    <a:lnTo>
                      <a:pt x="1438298" y="1923011"/>
                    </a:lnTo>
                    <a:lnTo>
                      <a:pt x="1441090" y="1923289"/>
                    </a:lnTo>
                    <a:close/>
                    <a:moveTo>
                      <a:pt x="645867" y="1919185"/>
                    </a:moveTo>
                    <a:lnTo>
                      <a:pt x="640928" y="2000175"/>
                    </a:lnTo>
                    <a:lnTo>
                      <a:pt x="2597279" y="2195014"/>
                    </a:lnTo>
                    <a:lnTo>
                      <a:pt x="2602217" y="2114024"/>
                    </a:lnTo>
                    <a:lnTo>
                      <a:pt x="1091017" y="1963518"/>
                    </a:lnTo>
                    <a:lnTo>
                      <a:pt x="1088442" y="1966560"/>
                    </a:lnTo>
                    <a:lnTo>
                      <a:pt x="1084026" y="1962822"/>
                    </a:lnTo>
                    <a:close/>
                    <a:moveTo>
                      <a:pt x="2329422" y="1764080"/>
                    </a:moveTo>
                    <a:lnTo>
                      <a:pt x="2082050" y="1987124"/>
                    </a:lnTo>
                    <a:lnTo>
                      <a:pt x="2303375" y="2009167"/>
                    </a:lnTo>
                    <a:close/>
                    <a:moveTo>
                      <a:pt x="1749584" y="1723582"/>
                    </a:moveTo>
                    <a:lnTo>
                      <a:pt x="1519442" y="1931093"/>
                    </a:lnTo>
                    <a:lnTo>
                      <a:pt x="1725353" y="1951599"/>
                    </a:lnTo>
                    <a:close/>
                    <a:moveTo>
                      <a:pt x="1359031" y="1646910"/>
                    </a:moveTo>
                    <a:lnTo>
                      <a:pt x="1149642" y="1894263"/>
                    </a:lnTo>
                    <a:lnTo>
                      <a:pt x="1330827" y="1912308"/>
                    </a:lnTo>
                    <a:close/>
                    <a:moveTo>
                      <a:pt x="1896241" y="1591347"/>
                    </a:moveTo>
                    <a:lnTo>
                      <a:pt x="1889395" y="1597519"/>
                    </a:lnTo>
                    <a:lnTo>
                      <a:pt x="1850444" y="1964059"/>
                    </a:lnTo>
                    <a:lnTo>
                      <a:pt x="1965637" y="1975531"/>
                    </a:lnTo>
                    <a:lnTo>
                      <a:pt x="1951285" y="1959613"/>
                    </a:lnTo>
                    <a:lnTo>
                      <a:pt x="2278152" y="1664888"/>
                    </a:lnTo>
                    <a:lnTo>
                      <a:pt x="2241497" y="1667131"/>
                    </a:lnTo>
                    <a:cubicBezTo>
                      <a:pt x="2214046" y="1666089"/>
                      <a:pt x="2186292" y="1662279"/>
                      <a:pt x="2158567" y="1655498"/>
                    </a:cubicBezTo>
                    <a:close/>
                    <a:moveTo>
                      <a:pt x="1491378" y="1479457"/>
                    </a:moveTo>
                    <a:lnTo>
                      <a:pt x="1496855" y="1484095"/>
                    </a:lnTo>
                    <a:lnTo>
                      <a:pt x="1483230" y="1500192"/>
                    </a:lnTo>
                    <a:lnTo>
                      <a:pt x="1446642" y="1844490"/>
                    </a:lnTo>
                    <a:lnTo>
                      <a:pt x="1763418" y="1558864"/>
                    </a:lnTo>
                    <a:lnTo>
                      <a:pt x="1582209" y="1514550"/>
                    </a:lnTo>
                    <a:cubicBezTo>
                      <a:pt x="1554484" y="1507771"/>
                      <a:pt x="1528103" y="1498342"/>
                      <a:pt x="1503268" y="1486599"/>
                    </a:cubicBezTo>
                    <a:close/>
                    <a:moveTo>
                      <a:pt x="2512940" y="68"/>
                    </a:moveTo>
                    <a:cubicBezTo>
                      <a:pt x="2655156" y="-2196"/>
                      <a:pt x="2887566" y="52496"/>
                      <a:pt x="3006097" y="94561"/>
                    </a:cubicBezTo>
                    <a:lnTo>
                      <a:pt x="3011268" y="96644"/>
                    </a:lnTo>
                    <a:lnTo>
                      <a:pt x="3033773" y="74401"/>
                    </a:lnTo>
                    <a:cubicBezTo>
                      <a:pt x="3068702" y="51590"/>
                      <a:pt x="3115316" y="50455"/>
                      <a:pt x="3152109" y="75204"/>
                    </a:cubicBezTo>
                    <a:cubicBezTo>
                      <a:pt x="3201167" y="108201"/>
                      <a:pt x="3214185" y="174718"/>
                      <a:pt x="3181185" y="223774"/>
                    </a:cubicBezTo>
                    <a:cubicBezTo>
                      <a:pt x="3174860" y="233181"/>
                      <a:pt x="3168531" y="242586"/>
                      <a:pt x="3162205" y="251992"/>
                    </a:cubicBezTo>
                    <a:cubicBezTo>
                      <a:pt x="3137456" y="288785"/>
                      <a:pt x="3093853" y="305306"/>
                      <a:pt x="3052903" y="297346"/>
                    </a:cubicBezTo>
                    <a:lnTo>
                      <a:pt x="3013635" y="281070"/>
                    </a:lnTo>
                    <a:lnTo>
                      <a:pt x="2983755" y="250833"/>
                    </a:lnTo>
                    <a:lnTo>
                      <a:pt x="2975833" y="231305"/>
                    </a:lnTo>
                    <a:lnTo>
                      <a:pt x="2948220" y="241101"/>
                    </a:lnTo>
                    <a:cubicBezTo>
                      <a:pt x="2847024" y="264438"/>
                      <a:pt x="2717646" y="244038"/>
                      <a:pt x="2656479" y="281830"/>
                    </a:cubicBezTo>
                    <a:cubicBezTo>
                      <a:pt x="2558616" y="342297"/>
                      <a:pt x="2552091" y="397559"/>
                      <a:pt x="2491922" y="492639"/>
                    </a:cubicBezTo>
                    <a:lnTo>
                      <a:pt x="2481686" y="486229"/>
                    </a:lnTo>
                    <a:lnTo>
                      <a:pt x="2489139" y="529120"/>
                    </a:lnTo>
                    <a:cubicBezTo>
                      <a:pt x="2488592" y="563189"/>
                      <a:pt x="2482197" y="600097"/>
                      <a:pt x="2469989" y="637824"/>
                    </a:cubicBezTo>
                    <a:lnTo>
                      <a:pt x="2463828" y="650779"/>
                    </a:lnTo>
                    <a:lnTo>
                      <a:pt x="2481291" y="676171"/>
                    </a:lnTo>
                    <a:cubicBezTo>
                      <a:pt x="2488151" y="692072"/>
                      <a:pt x="2491944" y="709554"/>
                      <a:pt x="2491944" y="727905"/>
                    </a:cubicBezTo>
                    <a:cubicBezTo>
                      <a:pt x="2491944" y="782957"/>
                      <a:pt x="2457803" y="830191"/>
                      <a:pt x="2409147" y="850368"/>
                    </a:cubicBezTo>
                    <a:lnTo>
                      <a:pt x="2371721" y="857775"/>
                    </a:lnTo>
                    <a:lnTo>
                      <a:pt x="2415011" y="871898"/>
                    </a:lnTo>
                    <a:cubicBezTo>
                      <a:pt x="2472600" y="895668"/>
                      <a:pt x="2522617" y="931577"/>
                      <a:pt x="2562746" y="975808"/>
                    </a:cubicBezTo>
                    <a:lnTo>
                      <a:pt x="2569880" y="985367"/>
                    </a:lnTo>
                    <a:lnTo>
                      <a:pt x="2582809" y="873551"/>
                    </a:lnTo>
                    <a:cubicBezTo>
                      <a:pt x="2604964" y="744247"/>
                      <a:pt x="2650137" y="621230"/>
                      <a:pt x="2730331" y="566738"/>
                    </a:cubicBezTo>
                    <a:cubicBezTo>
                      <a:pt x="2766361" y="542757"/>
                      <a:pt x="2808300" y="530845"/>
                      <a:pt x="2850126" y="532717"/>
                    </a:cubicBezTo>
                    <a:cubicBezTo>
                      <a:pt x="2867757" y="533315"/>
                      <a:pt x="2884954" y="536723"/>
                      <a:pt x="2901151" y="542727"/>
                    </a:cubicBezTo>
                    <a:cubicBezTo>
                      <a:pt x="2917345" y="548731"/>
                      <a:pt x="2932538" y="557333"/>
                      <a:pt x="2946157" y="568320"/>
                    </a:cubicBezTo>
                    <a:cubicBezTo>
                      <a:pt x="2978805" y="595012"/>
                      <a:pt x="3003619" y="630491"/>
                      <a:pt x="3018085" y="671153"/>
                    </a:cubicBezTo>
                    <a:lnTo>
                      <a:pt x="3018417" y="671902"/>
                    </a:lnTo>
                    <a:cubicBezTo>
                      <a:pt x="3055816" y="795398"/>
                      <a:pt x="2987003" y="852132"/>
                      <a:pt x="2962054" y="864297"/>
                    </a:cubicBezTo>
                    <a:cubicBezTo>
                      <a:pt x="2899658" y="893845"/>
                      <a:pt x="2845737" y="874940"/>
                      <a:pt x="2825946" y="830612"/>
                    </a:cubicBezTo>
                    <a:cubicBezTo>
                      <a:pt x="2810062" y="795031"/>
                      <a:pt x="2836213" y="728311"/>
                      <a:pt x="2896279" y="733680"/>
                    </a:cubicBezTo>
                    <a:cubicBezTo>
                      <a:pt x="2964909" y="741730"/>
                      <a:pt x="2938600" y="818081"/>
                      <a:pt x="2963538" y="812815"/>
                    </a:cubicBezTo>
                    <a:cubicBezTo>
                      <a:pt x="2969319" y="811502"/>
                      <a:pt x="3028396" y="754347"/>
                      <a:pt x="2981921" y="661051"/>
                    </a:cubicBezTo>
                    <a:lnTo>
                      <a:pt x="2981421" y="659930"/>
                    </a:lnTo>
                    <a:cubicBezTo>
                      <a:pt x="2947715" y="606848"/>
                      <a:pt x="2894193" y="612271"/>
                      <a:pt x="2837328" y="631996"/>
                    </a:cubicBezTo>
                    <a:cubicBezTo>
                      <a:pt x="2719653" y="674027"/>
                      <a:pt x="2653147" y="799499"/>
                      <a:pt x="2624391" y="879131"/>
                    </a:cubicBezTo>
                    <a:cubicBezTo>
                      <a:pt x="2617849" y="895398"/>
                      <a:pt x="2612324" y="913252"/>
                      <a:pt x="2607611" y="931492"/>
                    </a:cubicBezTo>
                    <a:lnTo>
                      <a:pt x="2599328" y="969512"/>
                    </a:lnTo>
                    <a:lnTo>
                      <a:pt x="2638865" y="1098744"/>
                    </a:lnTo>
                    <a:lnTo>
                      <a:pt x="2644692" y="1110808"/>
                    </a:lnTo>
                    <a:lnTo>
                      <a:pt x="2644826" y="1111315"/>
                    </a:lnTo>
                    <a:lnTo>
                      <a:pt x="2656597" y="1097031"/>
                    </a:lnTo>
                    <a:cubicBezTo>
                      <a:pt x="2788344" y="966571"/>
                      <a:pt x="2987787" y="928723"/>
                      <a:pt x="3157800" y="1002976"/>
                    </a:cubicBezTo>
                    <a:lnTo>
                      <a:pt x="3180349" y="1015320"/>
                    </a:lnTo>
                    <a:lnTo>
                      <a:pt x="3230281" y="1018537"/>
                    </a:lnTo>
                    <a:cubicBezTo>
                      <a:pt x="3361099" y="1035647"/>
                      <a:pt x="3459505" y="1109632"/>
                      <a:pt x="3459505" y="1198307"/>
                    </a:cubicBezTo>
                    <a:cubicBezTo>
                      <a:pt x="3459505" y="1223643"/>
                      <a:pt x="3451471" y="1247779"/>
                      <a:pt x="3436944" y="1269733"/>
                    </a:cubicBezTo>
                    <a:lnTo>
                      <a:pt x="3410520" y="1294785"/>
                    </a:lnTo>
                    <a:lnTo>
                      <a:pt x="3421350" y="1331070"/>
                    </a:lnTo>
                    <a:cubicBezTo>
                      <a:pt x="3443847" y="1445280"/>
                      <a:pt x="3422805" y="1568225"/>
                      <a:pt x="3352891" y="1672833"/>
                    </a:cubicBezTo>
                    <a:cubicBezTo>
                      <a:pt x="3300456" y="1751290"/>
                      <a:pt x="3227978" y="1808292"/>
                      <a:pt x="3146867" y="1841550"/>
                    </a:cubicBezTo>
                    <a:lnTo>
                      <a:pt x="3093948" y="1857545"/>
                    </a:lnTo>
                    <a:lnTo>
                      <a:pt x="3092042" y="1864248"/>
                    </a:lnTo>
                    <a:cubicBezTo>
                      <a:pt x="3047647" y="1964816"/>
                      <a:pt x="2898603" y="1996435"/>
                      <a:pt x="2759141" y="1934871"/>
                    </a:cubicBezTo>
                    <a:cubicBezTo>
                      <a:pt x="2698127" y="1907936"/>
                      <a:pt x="2649055" y="1867629"/>
                      <a:pt x="2616872" y="1822383"/>
                    </a:cubicBezTo>
                    <a:lnTo>
                      <a:pt x="2604494" y="1797436"/>
                    </a:lnTo>
                    <a:lnTo>
                      <a:pt x="2604330" y="1797419"/>
                    </a:lnTo>
                    <a:cubicBezTo>
                      <a:pt x="2536845" y="1783078"/>
                      <a:pt x="2481303" y="1734690"/>
                      <a:pt x="2455073" y="1670291"/>
                    </a:cubicBezTo>
                    <a:lnTo>
                      <a:pt x="2451972" y="1654341"/>
                    </a:lnTo>
                    <a:lnTo>
                      <a:pt x="2413104" y="2020096"/>
                    </a:lnTo>
                    <a:lnTo>
                      <a:pt x="2802647" y="2058892"/>
                    </a:lnTo>
                    <a:cubicBezTo>
                      <a:pt x="2823180" y="2060936"/>
                      <a:pt x="2838168" y="2079240"/>
                      <a:pt x="2836123" y="2099772"/>
                    </a:cubicBezTo>
                    <a:cubicBezTo>
                      <a:pt x="2834078" y="2120306"/>
                      <a:pt x="2815775" y="2135293"/>
                      <a:pt x="2795242" y="2133247"/>
                    </a:cubicBezTo>
                    <a:lnTo>
                      <a:pt x="2720420" y="2125796"/>
                    </a:lnTo>
                    <a:lnTo>
                      <a:pt x="2715482" y="2206787"/>
                    </a:lnTo>
                    <a:lnTo>
                      <a:pt x="3090458" y="2244131"/>
                    </a:lnTo>
                    <a:lnTo>
                      <a:pt x="3145387" y="2201613"/>
                    </a:lnTo>
                    <a:cubicBezTo>
                      <a:pt x="3163766" y="2183106"/>
                      <a:pt x="3179662" y="2162220"/>
                      <a:pt x="3192600" y="2139230"/>
                    </a:cubicBezTo>
                    <a:cubicBezTo>
                      <a:pt x="3244355" y="2047266"/>
                      <a:pt x="3242785" y="1932361"/>
                      <a:pt x="3188362" y="1829082"/>
                    </a:cubicBezTo>
                    <a:cubicBezTo>
                      <a:pt x="3338337" y="1913482"/>
                      <a:pt x="3401024" y="2086550"/>
                      <a:pt x="3328375" y="2215639"/>
                    </a:cubicBezTo>
                    <a:cubicBezTo>
                      <a:pt x="3292051" y="2280184"/>
                      <a:pt x="3228773" y="2321514"/>
                      <a:pt x="3155827" y="2336157"/>
                    </a:cubicBezTo>
                    <a:lnTo>
                      <a:pt x="3138949" y="2337934"/>
                    </a:lnTo>
                    <a:lnTo>
                      <a:pt x="3136946" y="2341678"/>
                    </a:lnTo>
                    <a:cubicBezTo>
                      <a:pt x="3126222" y="2350457"/>
                      <a:pt x="3112146" y="2355146"/>
                      <a:pt x="3097266" y="2353666"/>
                    </a:cubicBezTo>
                    <a:lnTo>
                      <a:pt x="143146" y="2059453"/>
                    </a:lnTo>
                    <a:lnTo>
                      <a:pt x="129838" y="2055360"/>
                    </a:lnTo>
                    <a:lnTo>
                      <a:pt x="120957" y="2053789"/>
                    </a:lnTo>
                    <a:cubicBezTo>
                      <a:pt x="80332" y="2042325"/>
                      <a:pt x="46110" y="2019123"/>
                      <a:pt x="24187" y="1984661"/>
                    </a:cubicBezTo>
                    <a:cubicBezTo>
                      <a:pt x="-34271" y="1892761"/>
                      <a:pt x="16871" y="1755582"/>
                      <a:pt x="138418" y="1678265"/>
                    </a:cubicBezTo>
                    <a:cubicBezTo>
                      <a:pt x="94133" y="1761611"/>
                      <a:pt x="92580" y="1849193"/>
                      <a:pt x="134227" y="1914662"/>
                    </a:cubicBezTo>
                    <a:lnTo>
                      <a:pt x="167929" y="1953066"/>
                    </a:lnTo>
                    <a:lnTo>
                      <a:pt x="522724" y="1988402"/>
                    </a:lnTo>
                    <a:lnTo>
                      <a:pt x="527664" y="1907412"/>
                    </a:lnTo>
                    <a:lnTo>
                      <a:pt x="524938" y="1907140"/>
                    </a:lnTo>
                    <a:lnTo>
                      <a:pt x="506005" y="1896993"/>
                    </a:lnTo>
                    <a:lnTo>
                      <a:pt x="495897" y="1894419"/>
                    </a:lnTo>
                    <a:cubicBezTo>
                      <a:pt x="460810" y="1882844"/>
                      <a:pt x="427224" y="1866372"/>
                      <a:pt x="396051" y="1845306"/>
                    </a:cubicBezTo>
                    <a:cubicBezTo>
                      <a:pt x="344513" y="1809994"/>
                      <a:pt x="304750" y="1758549"/>
                      <a:pt x="282188" y="1697996"/>
                    </a:cubicBezTo>
                    <a:cubicBezTo>
                      <a:pt x="254691" y="1626412"/>
                      <a:pt x="249458" y="1547125"/>
                      <a:pt x="267237" y="1471517"/>
                    </a:cubicBezTo>
                    <a:cubicBezTo>
                      <a:pt x="280573" y="1414812"/>
                      <a:pt x="360590" y="1296822"/>
                      <a:pt x="481872" y="1187540"/>
                    </a:cubicBezTo>
                    <a:lnTo>
                      <a:pt x="609143" y="1089036"/>
                    </a:lnTo>
                    <a:lnTo>
                      <a:pt x="625708" y="1048408"/>
                    </a:lnTo>
                    <a:cubicBezTo>
                      <a:pt x="632920" y="1028453"/>
                      <a:pt x="639076" y="1008348"/>
                      <a:pt x="643190" y="989083"/>
                    </a:cubicBezTo>
                    <a:cubicBezTo>
                      <a:pt x="666559" y="896829"/>
                      <a:pt x="682344" y="738159"/>
                      <a:pt x="592933" y="625102"/>
                    </a:cubicBezTo>
                    <a:cubicBezTo>
                      <a:pt x="549344" y="571014"/>
                      <a:pt x="499752" y="532352"/>
                      <a:pt x="431687" y="560646"/>
                    </a:cubicBezTo>
                    <a:lnTo>
                      <a:pt x="430460" y="561376"/>
                    </a:lnTo>
                    <a:cubicBezTo>
                      <a:pt x="323501" y="619120"/>
                      <a:pt x="344882" y="709472"/>
                      <a:pt x="349765" y="714325"/>
                    </a:cubicBezTo>
                    <a:cubicBezTo>
                      <a:pt x="371086" y="734890"/>
                      <a:pt x="394747" y="647229"/>
                      <a:pt x="468120" y="682826"/>
                    </a:cubicBezTo>
                    <a:cubicBezTo>
                      <a:pt x="531246" y="715544"/>
                      <a:pt x="513709" y="794131"/>
                      <a:pt x="474744" y="817308"/>
                    </a:cubicBezTo>
                    <a:cubicBezTo>
                      <a:pt x="426199" y="846184"/>
                      <a:pt x="360349" y="829938"/>
                      <a:pt x="317674" y="763224"/>
                    </a:cubicBezTo>
                    <a:cubicBezTo>
                      <a:pt x="300838" y="736222"/>
                      <a:pt x="269517" y="640150"/>
                      <a:pt x="387154" y="548567"/>
                    </a:cubicBezTo>
                    <a:lnTo>
                      <a:pt x="387973" y="548080"/>
                    </a:lnTo>
                    <a:cubicBezTo>
                      <a:pt x="428842" y="519275"/>
                      <a:pt x="476605" y="501802"/>
                      <a:pt x="526414" y="497432"/>
                    </a:cubicBezTo>
                    <a:cubicBezTo>
                      <a:pt x="567777" y="494062"/>
                      <a:pt x="609174" y="503536"/>
                      <a:pt x="644953" y="524562"/>
                    </a:cubicBezTo>
                    <a:cubicBezTo>
                      <a:pt x="687692" y="549083"/>
                      <a:pt x="721556" y="586517"/>
                      <a:pt x="741689" y="631488"/>
                    </a:cubicBezTo>
                    <a:cubicBezTo>
                      <a:pt x="800462" y="766329"/>
                      <a:pt x="718009" y="975582"/>
                      <a:pt x="618760" y="1139652"/>
                    </a:cubicBezTo>
                    <a:lnTo>
                      <a:pt x="589371" y="1185368"/>
                    </a:lnTo>
                    <a:lnTo>
                      <a:pt x="568862" y="1240959"/>
                    </a:lnTo>
                    <a:cubicBezTo>
                      <a:pt x="511679" y="1374051"/>
                      <a:pt x="435016" y="1451341"/>
                      <a:pt x="435565" y="1621711"/>
                    </a:cubicBezTo>
                    <a:cubicBezTo>
                      <a:pt x="436541" y="1703803"/>
                      <a:pt x="449452" y="1778245"/>
                      <a:pt x="500450" y="1822824"/>
                    </a:cubicBezTo>
                    <a:lnTo>
                      <a:pt x="524208" y="1835242"/>
                    </a:lnTo>
                    <a:lnTo>
                      <a:pt x="532343" y="1832784"/>
                    </a:lnTo>
                    <a:lnTo>
                      <a:pt x="690650" y="1848550"/>
                    </a:lnTo>
                    <a:lnTo>
                      <a:pt x="720329" y="1836592"/>
                    </a:lnTo>
                    <a:cubicBezTo>
                      <a:pt x="780771" y="1803775"/>
                      <a:pt x="803154" y="1749039"/>
                      <a:pt x="802370" y="1742320"/>
                    </a:cubicBezTo>
                    <a:cubicBezTo>
                      <a:pt x="796316" y="1696164"/>
                      <a:pt x="687991" y="1783416"/>
                      <a:pt x="634806" y="1668665"/>
                    </a:cubicBezTo>
                    <a:cubicBezTo>
                      <a:pt x="590971" y="1567323"/>
                      <a:pt x="683778" y="1485588"/>
                      <a:pt x="750722" y="1493785"/>
                    </a:cubicBezTo>
                    <a:cubicBezTo>
                      <a:pt x="834125" y="1503999"/>
                      <a:pt x="896299" y="1587302"/>
                      <a:pt x="884917" y="1711707"/>
                    </a:cubicBezTo>
                    <a:cubicBezTo>
                      <a:pt x="882360" y="1736674"/>
                      <a:pt x="868164" y="1786744"/>
                      <a:pt x="826857" y="1830867"/>
                    </a:cubicBezTo>
                    <a:lnTo>
                      <a:pt x="794544" y="1858897"/>
                    </a:lnTo>
                    <a:lnTo>
                      <a:pt x="1008054" y="1880162"/>
                    </a:lnTo>
                    <a:lnTo>
                      <a:pt x="1401386" y="1415511"/>
                    </a:lnTo>
                    <a:lnTo>
                      <a:pt x="1374447" y="1391055"/>
                    </a:lnTo>
                    <a:cubicBezTo>
                      <a:pt x="1356612" y="1371397"/>
                      <a:pt x="1340730" y="1350095"/>
                      <a:pt x="1327005" y="1327483"/>
                    </a:cubicBezTo>
                    <a:lnTo>
                      <a:pt x="1315888" y="1304471"/>
                    </a:lnTo>
                    <a:lnTo>
                      <a:pt x="1163069" y="1478701"/>
                    </a:lnTo>
                    <a:lnTo>
                      <a:pt x="1162654" y="1480863"/>
                    </a:lnTo>
                    <a:lnTo>
                      <a:pt x="1137812" y="1518130"/>
                    </a:lnTo>
                    <a:cubicBezTo>
                      <a:pt x="1106624" y="1549103"/>
                      <a:pt x="1058764" y="1560197"/>
                      <a:pt x="1015531" y="1542490"/>
                    </a:cubicBezTo>
                    <a:lnTo>
                      <a:pt x="719755" y="1421351"/>
                    </a:lnTo>
                    <a:cubicBezTo>
                      <a:pt x="676522" y="1403645"/>
                      <a:pt x="650193" y="1362166"/>
                      <a:pt x="649690" y="1318215"/>
                    </a:cubicBezTo>
                    <a:lnTo>
                      <a:pt x="658127" y="1274228"/>
                    </a:lnTo>
                    <a:lnTo>
                      <a:pt x="675531" y="1245114"/>
                    </a:lnTo>
                    <a:cubicBezTo>
                      <a:pt x="696727" y="1219445"/>
                      <a:pt x="728300" y="1204541"/>
                      <a:pt x="761263" y="1204165"/>
                    </a:cubicBezTo>
                    <a:cubicBezTo>
                      <a:pt x="775914" y="1203997"/>
                      <a:pt x="790839" y="1206699"/>
                      <a:pt x="805251" y="1212601"/>
                    </a:cubicBezTo>
                    <a:lnTo>
                      <a:pt x="1019460" y="1300334"/>
                    </a:lnTo>
                    <a:lnTo>
                      <a:pt x="1195523" y="1099603"/>
                    </a:lnTo>
                    <a:cubicBezTo>
                      <a:pt x="1205792" y="1087896"/>
                      <a:pt x="1217948" y="1078823"/>
                      <a:pt x="1231135" y="1072441"/>
                    </a:cubicBezTo>
                    <a:lnTo>
                      <a:pt x="1272251" y="1061611"/>
                    </a:lnTo>
                    <a:lnTo>
                      <a:pt x="1278825" y="1014750"/>
                    </a:lnTo>
                    <a:lnTo>
                      <a:pt x="1278825" y="1014751"/>
                    </a:lnTo>
                    <a:cubicBezTo>
                      <a:pt x="1305944" y="903853"/>
                      <a:pt x="1375446" y="814448"/>
                      <a:pt x="1465893" y="759547"/>
                    </a:cubicBezTo>
                    <a:lnTo>
                      <a:pt x="1470128" y="757500"/>
                    </a:lnTo>
                    <a:lnTo>
                      <a:pt x="1176958" y="560302"/>
                    </a:lnTo>
                    <a:cubicBezTo>
                      <a:pt x="1164228" y="551738"/>
                      <a:pt x="1153835" y="541001"/>
                      <a:pt x="1145942" y="528914"/>
                    </a:cubicBezTo>
                    <a:lnTo>
                      <a:pt x="1136388" y="505368"/>
                    </a:lnTo>
                    <a:lnTo>
                      <a:pt x="1108124" y="505399"/>
                    </a:lnTo>
                    <a:cubicBezTo>
                      <a:pt x="1090556" y="501984"/>
                      <a:pt x="1073369" y="495069"/>
                      <a:pt x="1057585" y="484452"/>
                    </a:cubicBezTo>
                    <a:lnTo>
                      <a:pt x="1051243" y="480186"/>
                    </a:lnTo>
                    <a:cubicBezTo>
                      <a:pt x="988110" y="437720"/>
                      <a:pt x="971356" y="352114"/>
                      <a:pt x="1013822" y="288980"/>
                    </a:cubicBezTo>
                    <a:cubicBezTo>
                      <a:pt x="1045672" y="241630"/>
                      <a:pt x="1101788" y="220369"/>
                      <a:pt x="1154489" y="230613"/>
                    </a:cubicBezTo>
                    <a:cubicBezTo>
                      <a:pt x="1172057" y="234028"/>
                      <a:pt x="1189245" y="240942"/>
                      <a:pt x="1205027" y="251559"/>
                    </a:cubicBezTo>
                    <a:lnTo>
                      <a:pt x="1211369" y="255826"/>
                    </a:lnTo>
                    <a:cubicBezTo>
                      <a:pt x="1242936" y="277058"/>
                      <a:pt x="1262908" y="309076"/>
                      <a:pt x="1269681" y="343677"/>
                    </a:cubicBezTo>
                    <a:lnTo>
                      <a:pt x="1269700" y="362920"/>
                    </a:lnTo>
                    <a:lnTo>
                      <a:pt x="1301000" y="375893"/>
                    </a:lnTo>
                    <a:lnTo>
                      <a:pt x="1626857" y="595078"/>
                    </a:lnTo>
                    <a:lnTo>
                      <a:pt x="1652918" y="567194"/>
                    </a:lnTo>
                    <a:cubicBezTo>
                      <a:pt x="1663607" y="558891"/>
                      <a:pt x="1675729" y="552093"/>
                      <a:pt x="1689035" y="546792"/>
                    </a:cubicBezTo>
                    <a:lnTo>
                      <a:pt x="1720867" y="538373"/>
                    </a:lnTo>
                    <a:lnTo>
                      <a:pt x="1756414" y="427555"/>
                    </a:lnTo>
                    <a:lnTo>
                      <a:pt x="1761342" y="418750"/>
                    </a:lnTo>
                    <a:lnTo>
                      <a:pt x="1744723" y="398679"/>
                    </a:lnTo>
                    <a:cubicBezTo>
                      <a:pt x="1730976" y="376988"/>
                      <a:pt x="1726880" y="356978"/>
                      <a:pt x="1735693" y="343790"/>
                    </a:cubicBezTo>
                    <a:cubicBezTo>
                      <a:pt x="1744506" y="330603"/>
                      <a:pt x="1764560" y="326733"/>
                      <a:pt x="1789861" y="331139"/>
                    </a:cubicBezTo>
                    <a:lnTo>
                      <a:pt x="1811764" y="337893"/>
                    </a:lnTo>
                    <a:lnTo>
                      <a:pt x="1876340" y="262338"/>
                    </a:lnTo>
                    <a:cubicBezTo>
                      <a:pt x="1912760" y="228928"/>
                      <a:pt x="1952688" y="202426"/>
                      <a:pt x="1993942" y="183547"/>
                    </a:cubicBezTo>
                    <a:lnTo>
                      <a:pt x="1996663" y="182568"/>
                    </a:lnTo>
                    <a:lnTo>
                      <a:pt x="1941372" y="147951"/>
                    </a:lnTo>
                    <a:cubicBezTo>
                      <a:pt x="1944874" y="65856"/>
                      <a:pt x="2323315" y="3087"/>
                      <a:pt x="2512940" y="68"/>
                    </a:cubicBezTo>
                    <a:close/>
                  </a:path>
                </a:pathLst>
              </a:custGeom>
              <a:solidFill>
                <a:srgbClr val="EBECED"/>
              </a:solidFill>
              <a:ln w="9525" cap="flat" cmpd="sng">
                <a:solidFill>
                  <a:srgbClr val="FFFFFF"/>
                </a:solidFill>
                <a:prstDash val="solid"/>
                <a:miter lim="8000"/>
                <a:headEnd type="none" w="sm" len="sm"/>
                <a:tailEnd type="none" w="sm" len="sm"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96" name="Google Shape;1596;p37" descr="Copo de nieve"/>
            <p:cNvSpPr/>
            <p:nvPr/>
          </p:nvSpPr>
          <p:spPr>
            <a:xfrm>
              <a:off x="8196213" y="1378133"/>
              <a:ext cx="152802" cy="174879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7511744" y="1600270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6463522" y="1429347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7642028" y="1821709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8352843" y="1757712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8567762" y="2265689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2" name="Google Shape;1602;p37" descr="Copo de nieve"/>
            <p:cNvSpPr/>
            <p:nvPr/>
          </p:nvSpPr>
          <p:spPr>
            <a:xfrm>
              <a:off x="7480278" y="2146637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3" name="Google Shape;1603;p37" descr="Copo de nieve"/>
            <p:cNvSpPr/>
            <p:nvPr/>
          </p:nvSpPr>
          <p:spPr>
            <a:xfrm>
              <a:off x="6942669" y="1189804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4" name="Google Shape;1604;p37"/>
            <p:cNvSpPr/>
            <p:nvPr/>
          </p:nvSpPr>
          <p:spPr>
            <a:xfrm>
              <a:off x="6942669" y="2002641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5" name="Google Shape;1605;p37" descr="Copo de nieve"/>
            <p:cNvSpPr/>
            <p:nvPr/>
          </p:nvSpPr>
          <p:spPr>
            <a:xfrm>
              <a:off x="7980201" y="2035386"/>
              <a:ext cx="137239" cy="139256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6" name="Google Shape;1606;p37" descr="Copo de nieve"/>
            <p:cNvSpPr/>
            <p:nvPr/>
          </p:nvSpPr>
          <p:spPr>
            <a:xfrm>
              <a:off x="5543840" y="1130369"/>
              <a:ext cx="137239" cy="139256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7" name="Google Shape;1607;p37" descr="Copo de nieve"/>
            <p:cNvSpPr/>
            <p:nvPr/>
          </p:nvSpPr>
          <p:spPr>
            <a:xfrm>
              <a:off x="6293402" y="1156075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8" name="Google Shape;1608;p37"/>
            <p:cNvSpPr/>
            <p:nvPr/>
          </p:nvSpPr>
          <p:spPr>
            <a:xfrm>
              <a:off x="8283494" y="2090079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9" name="Google Shape;1609;p37"/>
            <p:cNvSpPr/>
            <p:nvPr/>
          </p:nvSpPr>
          <p:spPr>
            <a:xfrm>
              <a:off x="8659186" y="2491260"/>
              <a:ext cx="54900" cy="549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0" name="Google Shape;1610;p37" descr="Copo de nieve"/>
            <p:cNvSpPr/>
            <p:nvPr/>
          </p:nvSpPr>
          <p:spPr>
            <a:xfrm>
              <a:off x="8445267" y="2389672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1" name="Google Shape;1611;p37" descr="Copo de nieve"/>
            <p:cNvSpPr/>
            <p:nvPr/>
          </p:nvSpPr>
          <p:spPr>
            <a:xfrm>
              <a:off x="8549868" y="2779493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2" name="Google Shape;1612;p37" descr="Copo de nieve"/>
            <p:cNvSpPr/>
            <p:nvPr/>
          </p:nvSpPr>
          <p:spPr>
            <a:xfrm>
              <a:off x="8577736" y="1397679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3" name="Google Shape;1613;p37"/>
            <p:cNvSpPr/>
            <p:nvPr/>
          </p:nvSpPr>
          <p:spPr>
            <a:xfrm>
              <a:off x="6594623" y="1750673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4" name="Google Shape;1614;p37"/>
            <p:cNvSpPr/>
            <p:nvPr/>
          </p:nvSpPr>
          <p:spPr>
            <a:xfrm>
              <a:off x="7974816" y="1693204"/>
              <a:ext cx="80700" cy="80700"/>
            </a:xfrm>
            <a:prstGeom prst="ellipse">
              <a:avLst/>
            </a:pr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5" name="Google Shape;1615;p37" descr="Copo de nieve"/>
            <p:cNvSpPr/>
            <p:nvPr/>
          </p:nvSpPr>
          <p:spPr>
            <a:xfrm>
              <a:off x="5224151" y="1328093"/>
              <a:ext cx="106113" cy="105251"/>
            </a:xfrm>
            <a:custGeom>
              <a:avLst/>
              <a:gdLst/>
              <a:ahLst/>
              <a:cxnLst/>
              <a:rect l="l" t="t" r="r" b="b"/>
              <a:pathLst>
                <a:path w="565934" h="647700" extrusionOk="0">
                  <a:moveTo>
                    <a:pt x="556335" y="460058"/>
                  </a:moveTo>
                  <a:lnTo>
                    <a:pt x="513472" y="435293"/>
                  </a:lnTo>
                  <a:lnTo>
                    <a:pt x="546810" y="426720"/>
                  </a:lnTo>
                  <a:cubicBezTo>
                    <a:pt x="557287" y="423863"/>
                    <a:pt x="563002" y="413385"/>
                    <a:pt x="560145" y="403860"/>
                  </a:cubicBezTo>
                  <a:cubicBezTo>
                    <a:pt x="557287" y="394335"/>
                    <a:pt x="546810" y="387668"/>
                    <a:pt x="537285" y="390525"/>
                  </a:cubicBezTo>
                  <a:lnTo>
                    <a:pt x="466800" y="409575"/>
                  </a:lnTo>
                  <a:lnTo>
                    <a:pt x="439177" y="393383"/>
                  </a:lnTo>
                  <a:lnTo>
                    <a:pt x="524902" y="370523"/>
                  </a:lnTo>
                  <a:cubicBezTo>
                    <a:pt x="535380" y="367665"/>
                    <a:pt x="541095" y="357188"/>
                    <a:pt x="538237" y="347663"/>
                  </a:cubicBezTo>
                  <a:cubicBezTo>
                    <a:pt x="535380" y="338138"/>
                    <a:pt x="524902" y="331470"/>
                    <a:pt x="515377" y="334328"/>
                  </a:cubicBezTo>
                  <a:lnTo>
                    <a:pt x="392505" y="366713"/>
                  </a:lnTo>
                  <a:lnTo>
                    <a:pt x="356310" y="345758"/>
                  </a:lnTo>
                  <a:cubicBezTo>
                    <a:pt x="358215" y="339090"/>
                    <a:pt x="359167" y="332423"/>
                    <a:pt x="359167" y="325755"/>
                  </a:cubicBezTo>
                  <a:cubicBezTo>
                    <a:pt x="359167" y="319088"/>
                    <a:pt x="358215" y="311468"/>
                    <a:pt x="356310" y="305753"/>
                  </a:cubicBezTo>
                  <a:lnTo>
                    <a:pt x="392505" y="284798"/>
                  </a:lnTo>
                  <a:lnTo>
                    <a:pt x="515377" y="317183"/>
                  </a:lnTo>
                  <a:cubicBezTo>
                    <a:pt x="517282" y="317183"/>
                    <a:pt x="518235" y="318135"/>
                    <a:pt x="520140" y="318135"/>
                  </a:cubicBezTo>
                  <a:cubicBezTo>
                    <a:pt x="528712" y="318135"/>
                    <a:pt x="536332" y="312420"/>
                    <a:pt x="538237" y="303848"/>
                  </a:cubicBezTo>
                  <a:cubicBezTo>
                    <a:pt x="541095" y="293370"/>
                    <a:pt x="535380" y="282893"/>
                    <a:pt x="524902" y="280988"/>
                  </a:cubicBezTo>
                  <a:lnTo>
                    <a:pt x="439177" y="258127"/>
                  </a:lnTo>
                  <a:lnTo>
                    <a:pt x="466800" y="241935"/>
                  </a:lnTo>
                  <a:lnTo>
                    <a:pt x="537285" y="260985"/>
                  </a:lnTo>
                  <a:cubicBezTo>
                    <a:pt x="539190" y="260985"/>
                    <a:pt x="540142" y="261938"/>
                    <a:pt x="542047" y="261938"/>
                  </a:cubicBezTo>
                  <a:cubicBezTo>
                    <a:pt x="550620" y="261938"/>
                    <a:pt x="558240" y="256223"/>
                    <a:pt x="560145" y="247650"/>
                  </a:cubicBezTo>
                  <a:cubicBezTo>
                    <a:pt x="563002" y="237173"/>
                    <a:pt x="557287" y="226695"/>
                    <a:pt x="546810" y="224790"/>
                  </a:cubicBezTo>
                  <a:lnTo>
                    <a:pt x="513472" y="216218"/>
                  </a:lnTo>
                  <a:lnTo>
                    <a:pt x="556335" y="191452"/>
                  </a:lnTo>
                  <a:cubicBezTo>
                    <a:pt x="565860" y="185738"/>
                    <a:pt x="568717" y="174308"/>
                    <a:pt x="563002" y="165735"/>
                  </a:cubicBezTo>
                  <a:cubicBezTo>
                    <a:pt x="557287" y="156210"/>
                    <a:pt x="545857" y="153353"/>
                    <a:pt x="537285" y="159068"/>
                  </a:cubicBezTo>
                  <a:lnTo>
                    <a:pt x="494422" y="183833"/>
                  </a:lnTo>
                  <a:lnTo>
                    <a:pt x="502995" y="150495"/>
                  </a:lnTo>
                  <a:cubicBezTo>
                    <a:pt x="505852" y="140018"/>
                    <a:pt x="500137" y="129540"/>
                    <a:pt x="489660" y="127635"/>
                  </a:cubicBezTo>
                  <a:cubicBezTo>
                    <a:pt x="479182" y="124778"/>
                    <a:pt x="468705" y="130493"/>
                    <a:pt x="466800" y="140970"/>
                  </a:cubicBezTo>
                  <a:lnTo>
                    <a:pt x="447750" y="211455"/>
                  </a:lnTo>
                  <a:lnTo>
                    <a:pt x="420127" y="227648"/>
                  </a:lnTo>
                  <a:lnTo>
                    <a:pt x="442987" y="141923"/>
                  </a:lnTo>
                  <a:cubicBezTo>
                    <a:pt x="445845" y="131445"/>
                    <a:pt x="440130" y="120968"/>
                    <a:pt x="429652" y="119063"/>
                  </a:cubicBezTo>
                  <a:cubicBezTo>
                    <a:pt x="419175" y="116205"/>
                    <a:pt x="408697" y="121920"/>
                    <a:pt x="406792" y="132398"/>
                  </a:cubicBezTo>
                  <a:lnTo>
                    <a:pt x="374407" y="255270"/>
                  </a:lnTo>
                  <a:lnTo>
                    <a:pt x="338212" y="276225"/>
                  </a:lnTo>
                  <a:cubicBezTo>
                    <a:pt x="328687" y="266700"/>
                    <a:pt x="316305" y="259080"/>
                    <a:pt x="302970" y="256223"/>
                  </a:cubicBezTo>
                  <a:lnTo>
                    <a:pt x="302970" y="214313"/>
                  </a:lnTo>
                  <a:lnTo>
                    <a:pt x="392505" y="124778"/>
                  </a:lnTo>
                  <a:cubicBezTo>
                    <a:pt x="400125" y="117157"/>
                    <a:pt x="400125" y="105728"/>
                    <a:pt x="392505" y="98107"/>
                  </a:cubicBezTo>
                  <a:cubicBezTo>
                    <a:pt x="384885" y="90488"/>
                    <a:pt x="373455" y="90488"/>
                    <a:pt x="365835" y="98107"/>
                  </a:cubicBezTo>
                  <a:lnTo>
                    <a:pt x="302017" y="154305"/>
                  </a:lnTo>
                  <a:lnTo>
                    <a:pt x="302017" y="122873"/>
                  </a:lnTo>
                  <a:lnTo>
                    <a:pt x="353452" y="71438"/>
                  </a:lnTo>
                  <a:cubicBezTo>
                    <a:pt x="361072" y="63818"/>
                    <a:pt x="361072" y="52388"/>
                    <a:pt x="353452" y="44768"/>
                  </a:cubicBezTo>
                  <a:cubicBezTo>
                    <a:pt x="345832" y="37147"/>
                    <a:pt x="334402" y="37147"/>
                    <a:pt x="326782" y="44768"/>
                  </a:cubicBezTo>
                  <a:lnTo>
                    <a:pt x="302017" y="68580"/>
                  </a:lnTo>
                  <a:lnTo>
                    <a:pt x="302017" y="19050"/>
                  </a:lnTo>
                  <a:cubicBezTo>
                    <a:pt x="302017" y="8572"/>
                    <a:pt x="293445" y="0"/>
                    <a:pt x="282967" y="0"/>
                  </a:cubicBezTo>
                  <a:cubicBezTo>
                    <a:pt x="272490" y="0"/>
                    <a:pt x="263917" y="8572"/>
                    <a:pt x="263917" y="19050"/>
                  </a:cubicBezTo>
                  <a:lnTo>
                    <a:pt x="263917" y="68580"/>
                  </a:lnTo>
                  <a:lnTo>
                    <a:pt x="239152" y="43815"/>
                  </a:lnTo>
                  <a:cubicBezTo>
                    <a:pt x="231532" y="36195"/>
                    <a:pt x="220102" y="36195"/>
                    <a:pt x="212482" y="43815"/>
                  </a:cubicBezTo>
                  <a:cubicBezTo>
                    <a:pt x="204862" y="51435"/>
                    <a:pt x="204862" y="62865"/>
                    <a:pt x="212482" y="70485"/>
                  </a:cubicBezTo>
                  <a:lnTo>
                    <a:pt x="263917" y="121920"/>
                  </a:lnTo>
                  <a:lnTo>
                    <a:pt x="263917" y="153353"/>
                  </a:lnTo>
                  <a:lnTo>
                    <a:pt x="201052" y="90488"/>
                  </a:lnTo>
                  <a:cubicBezTo>
                    <a:pt x="193432" y="82868"/>
                    <a:pt x="182002" y="82868"/>
                    <a:pt x="174382" y="90488"/>
                  </a:cubicBezTo>
                  <a:cubicBezTo>
                    <a:pt x="166762" y="98107"/>
                    <a:pt x="166762" y="109538"/>
                    <a:pt x="174382" y="117157"/>
                  </a:cubicBezTo>
                  <a:lnTo>
                    <a:pt x="263917" y="206693"/>
                  </a:lnTo>
                  <a:lnTo>
                    <a:pt x="263917" y="248602"/>
                  </a:lnTo>
                  <a:cubicBezTo>
                    <a:pt x="250582" y="252413"/>
                    <a:pt x="238200" y="259080"/>
                    <a:pt x="228675" y="268605"/>
                  </a:cubicBezTo>
                  <a:lnTo>
                    <a:pt x="192480" y="247650"/>
                  </a:lnTo>
                  <a:lnTo>
                    <a:pt x="159142" y="126682"/>
                  </a:lnTo>
                  <a:cubicBezTo>
                    <a:pt x="156285" y="116205"/>
                    <a:pt x="145807" y="110490"/>
                    <a:pt x="136282" y="113348"/>
                  </a:cubicBezTo>
                  <a:cubicBezTo>
                    <a:pt x="125805" y="116205"/>
                    <a:pt x="120090" y="126682"/>
                    <a:pt x="122947" y="136208"/>
                  </a:cubicBezTo>
                  <a:lnTo>
                    <a:pt x="145807" y="221933"/>
                  </a:lnTo>
                  <a:lnTo>
                    <a:pt x="118185" y="205740"/>
                  </a:lnTo>
                  <a:lnTo>
                    <a:pt x="99135" y="135255"/>
                  </a:lnTo>
                  <a:cubicBezTo>
                    <a:pt x="96277" y="124778"/>
                    <a:pt x="85800" y="119063"/>
                    <a:pt x="76275" y="121920"/>
                  </a:cubicBezTo>
                  <a:cubicBezTo>
                    <a:pt x="65797" y="124778"/>
                    <a:pt x="60082" y="135255"/>
                    <a:pt x="62940" y="144780"/>
                  </a:cubicBezTo>
                  <a:lnTo>
                    <a:pt x="71512" y="178118"/>
                  </a:lnTo>
                  <a:lnTo>
                    <a:pt x="28650" y="153353"/>
                  </a:lnTo>
                  <a:cubicBezTo>
                    <a:pt x="19125" y="147638"/>
                    <a:pt x="7695" y="151448"/>
                    <a:pt x="2932" y="160020"/>
                  </a:cubicBezTo>
                  <a:cubicBezTo>
                    <a:pt x="-2783" y="169545"/>
                    <a:pt x="1027" y="180975"/>
                    <a:pt x="9600" y="185738"/>
                  </a:cubicBezTo>
                  <a:lnTo>
                    <a:pt x="52462" y="210502"/>
                  </a:lnTo>
                  <a:lnTo>
                    <a:pt x="19125" y="219075"/>
                  </a:lnTo>
                  <a:cubicBezTo>
                    <a:pt x="8647" y="221933"/>
                    <a:pt x="2932" y="232410"/>
                    <a:pt x="5790" y="241935"/>
                  </a:cubicBezTo>
                  <a:cubicBezTo>
                    <a:pt x="7695" y="250508"/>
                    <a:pt x="15315" y="256223"/>
                    <a:pt x="23887" y="256223"/>
                  </a:cubicBezTo>
                  <a:cubicBezTo>
                    <a:pt x="25792" y="256223"/>
                    <a:pt x="26745" y="256223"/>
                    <a:pt x="28650" y="255270"/>
                  </a:cubicBezTo>
                  <a:lnTo>
                    <a:pt x="99135" y="236220"/>
                  </a:lnTo>
                  <a:lnTo>
                    <a:pt x="126757" y="252413"/>
                  </a:lnTo>
                  <a:lnTo>
                    <a:pt x="41032" y="275273"/>
                  </a:lnTo>
                  <a:cubicBezTo>
                    <a:pt x="30555" y="278130"/>
                    <a:pt x="24840" y="288608"/>
                    <a:pt x="27697" y="298133"/>
                  </a:cubicBezTo>
                  <a:cubicBezTo>
                    <a:pt x="29602" y="306705"/>
                    <a:pt x="37222" y="312420"/>
                    <a:pt x="45795" y="312420"/>
                  </a:cubicBezTo>
                  <a:cubicBezTo>
                    <a:pt x="47700" y="312420"/>
                    <a:pt x="48652" y="312420"/>
                    <a:pt x="50557" y="311468"/>
                  </a:cubicBezTo>
                  <a:lnTo>
                    <a:pt x="173430" y="279083"/>
                  </a:lnTo>
                  <a:lnTo>
                    <a:pt x="209625" y="300038"/>
                  </a:lnTo>
                  <a:cubicBezTo>
                    <a:pt x="207720" y="309563"/>
                    <a:pt x="206767" y="317183"/>
                    <a:pt x="206767" y="323850"/>
                  </a:cubicBezTo>
                  <a:cubicBezTo>
                    <a:pt x="206767" y="330518"/>
                    <a:pt x="207720" y="338138"/>
                    <a:pt x="209625" y="343853"/>
                  </a:cubicBezTo>
                  <a:lnTo>
                    <a:pt x="173430" y="364808"/>
                  </a:lnTo>
                  <a:lnTo>
                    <a:pt x="50557" y="332423"/>
                  </a:lnTo>
                  <a:cubicBezTo>
                    <a:pt x="40080" y="329565"/>
                    <a:pt x="29602" y="335280"/>
                    <a:pt x="27697" y="345758"/>
                  </a:cubicBezTo>
                  <a:cubicBezTo>
                    <a:pt x="25792" y="356235"/>
                    <a:pt x="30555" y="366713"/>
                    <a:pt x="41032" y="368618"/>
                  </a:cubicBezTo>
                  <a:lnTo>
                    <a:pt x="126757" y="391478"/>
                  </a:lnTo>
                  <a:lnTo>
                    <a:pt x="99135" y="407670"/>
                  </a:lnTo>
                  <a:lnTo>
                    <a:pt x="28650" y="388620"/>
                  </a:lnTo>
                  <a:cubicBezTo>
                    <a:pt x="18172" y="385763"/>
                    <a:pt x="7695" y="391478"/>
                    <a:pt x="5790" y="401955"/>
                  </a:cubicBezTo>
                  <a:cubicBezTo>
                    <a:pt x="3885" y="412433"/>
                    <a:pt x="8647" y="422910"/>
                    <a:pt x="19125" y="424815"/>
                  </a:cubicBezTo>
                  <a:lnTo>
                    <a:pt x="52462" y="433388"/>
                  </a:lnTo>
                  <a:lnTo>
                    <a:pt x="9600" y="458153"/>
                  </a:lnTo>
                  <a:cubicBezTo>
                    <a:pt x="75" y="463868"/>
                    <a:pt x="-2783" y="475298"/>
                    <a:pt x="2932" y="483870"/>
                  </a:cubicBezTo>
                  <a:cubicBezTo>
                    <a:pt x="6742" y="489585"/>
                    <a:pt x="12457" y="493395"/>
                    <a:pt x="19125" y="493395"/>
                  </a:cubicBezTo>
                  <a:cubicBezTo>
                    <a:pt x="21982" y="493395"/>
                    <a:pt x="25792" y="492442"/>
                    <a:pt x="28650" y="490538"/>
                  </a:cubicBezTo>
                  <a:lnTo>
                    <a:pt x="71512" y="465773"/>
                  </a:lnTo>
                  <a:lnTo>
                    <a:pt x="62940" y="499110"/>
                  </a:lnTo>
                  <a:cubicBezTo>
                    <a:pt x="60082" y="509588"/>
                    <a:pt x="65797" y="520065"/>
                    <a:pt x="76275" y="521970"/>
                  </a:cubicBezTo>
                  <a:cubicBezTo>
                    <a:pt x="78180" y="521970"/>
                    <a:pt x="79132" y="522923"/>
                    <a:pt x="81037" y="522923"/>
                  </a:cubicBezTo>
                  <a:cubicBezTo>
                    <a:pt x="89610" y="522923"/>
                    <a:pt x="97230" y="517208"/>
                    <a:pt x="99135" y="508635"/>
                  </a:cubicBezTo>
                  <a:lnTo>
                    <a:pt x="118185" y="438150"/>
                  </a:lnTo>
                  <a:lnTo>
                    <a:pt x="145807" y="421958"/>
                  </a:lnTo>
                  <a:lnTo>
                    <a:pt x="122947" y="507683"/>
                  </a:lnTo>
                  <a:cubicBezTo>
                    <a:pt x="120090" y="518160"/>
                    <a:pt x="125805" y="528638"/>
                    <a:pt x="136282" y="530543"/>
                  </a:cubicBezTo>
                  <a:cubicBezTo>
                    <a:pt x="138187" y="530543"/>
                    <a:pt x="139140" y="531495"/>
                    <a:pt x="141045" y="531495"/>
                  </a:cubicBezTo>
                  <a:cubicBezTo>
                    <a:pt x="149617" y="531495"/>
                    <a:pt x="157237" y="525780"/>
                    <a:pt x="159142" y="517208"/>
                  </a:cubicBezTo>
                  <a:lnTo>
                    <a:pt x="191527" y="394335"/>
                  </a:lnTo>
                  <a:lnTo>
                    <a:pt x="227722" y="373380"/>
                  </a:lnTo>
                  <a:cubicBezTo>
                    <a:pt x="237247" y="382905"/>
                    <a:pt x="249630" y="390525"/>
                    <a:pt x="262965" y="393383"/>
                  </a:cubicBezTo>
                  <a:lnTo>
                    <a:pt x="262965" y="435293"/>
                  </a:lnTo>
                  <a:lnTo>
                    <a:pt x="173430" y="524828"/>
                  </a:lnTo>
                  <a:cubicBezTo>
                    <a:pt x="165810" y="532448"/>
                    <a:pt x="165810" y="543878"/>
                    <a:pt x="173430" y="551498"/>
                  </a:cubicBezTo>
                  <a:cubicBezTo>
                    <a:pt x="181050" y="559118"/>
                    <a:pt x="192480" y="559118"/>
                    <a:pt x="200100" y="551498"/>
                  </a:cubicBezTo>
                  <a:lnTo>
                    <a:pt x="262965" y="488633"/>
                  </a:lnTo>
                  <a:lnTo>
                    <a:pt x="262965" y="520065"/>
                  </a:lnTo>
                  <a:lnTo>
                    <a:pt x="211530" y="571500"/>
                  </a:lnTo>
                  <a:cubicBezTo>
                    <a:pt x="203910" y="579120"/>
                    <a:pt x="203910" y="590550"/>
                    <a:pt x="211530" y="598170"/>
                  </a:cubicBezTo>
                  <a:cubicBezTo>
                    <a:pt x="219150" y="605790"/>
                    <a:pt x="230580" y="605790"/>
                    <a:pt x="238200" y="598170"/>
                  </a:cubicBezTo>
                  <a:lnTo>
                    <a:pt x="262965" y="573405"/>
                  </a:lnTo>
                  <a:lnTo>
                    <a:pt x="262965" y="628650"/>
                  </a:lnTo>
                  <a:cubicBezTo>
                    <a:pt x="262965" y="639128"/>
                    <a:pt x="271537" y="647700"/>
                    <a:pt x="282015" y="647700"/>
                  </a:cubicBezTo>
                  <a:cubicBezTo>
                    <a:pt x="292492" y="647700"/>
                    <a:pt x="301065" y="639128"/>
                    <a:pt x="301065" y="628650"/>
                  </a:cubicBezTo>
                  <a:lnTo>
                    <a:pt x="301065" y="579120"/>
                  </a:lnTo>
                  <a:lnTo>
                    <a:pt x="325830" y="603885"/>
                  </a:lnTo>
                  <a:cubicBezTo>
                    <a:pt x="330592" y="607695"/>
                    <a:pt x="335355" y="609600"/>
                    <a:pt x="340117" y="609600"/>
                  </a:cubicBezTo>
                  <a:cubicBezTo>
                    <a:pt x="344880" y="609600"/>
                    <a:pt x="349642" y="607695"/>
                    <a:pt x="353452" y="603885"/>
                  </a:cubicBezTo>
                  <a:cubicBezTo>
                    <a:pt x="361072" y="596265"/>
                    <a:pt x="361072" y="584835"/>
                    <a:pt x="353452" y="577215"/>
                  </a:cubicBezTo>
                  <a:lnTo>
                    <a:pt x="302017" y="525780"/>
                  </a:lnTo>
                  <a:lnTo>
                    <a:pt x="302017" y="494348"/>
                  </a:lnTo>
                  <a:lnTo>
                    <a:pt x="364882" y="557213"/>
                  </a:lnTo>
                  <a:cubicBezTo>
                    <a:pt x="368692" y="560070"/>
                    <a:pt x="373455" y="561975"/>
                    <a:pt x="378217" y="561975"/>
                  </a:cubicBezTo>
                  <a:cubicBezTo>
                    <a:pt x="382980" y="561975"/>
                    <a:pt x="387742" y="560070"/>
                    <a:pt x="391552" y="556260"/>
                  </a:cubicBezTo>
                  <a:cubicBezTo>
                    <a:pt x="399172" y="548640"/>
                    <a:pt x="399172" y="537210"/>
                    <a:pt x="391552" y="529590"/>
                  </a:cubicBezTo>
                  <a:lnTo>
                    <a:pt x="302017" y="440055"/>
                  </a:lnTo>
                  <a:lnTo>
                    <a:pt x="302017" y="398145"/>
                  </a:lnTo>
                  <a:cubicBezTo>
                    <a:pt x="315352" y="394335"/>
                    <a:pt x="327735" y="387668"/>
                    <a:pt x="337260" y="378143"/>
                  </a:cubicBezTo>
                  <a:lnTo>
                    <a:pt x="373455" y="399098"/>
                  </a:lnTo>
                  <a:lnTo>
                    <a:pt x="406792" y="521017"/>
                  </a:lnTo>
                  <a:cubicBezTo>
                    <a:pt x="408697" y="529590"/>
                    <a:pt x="416317" y="535305"/>
                    <a:pt x="424890" y="535305"/>
                  </a:cubicBezTo>
                  <a:cubicBezTo>
                    <a:pt x="426795" y="535305"/>
                    <a:pt x="427747" y="535305"/>
                    <a:pt x="429652" y="534353"/>
                  </a:cubicBezTo>
                  <a:cubicBezTo>
                    <a:pt x="440130" y="531495"/>
                    <a:pt x="445845" y="521017"/>
                    <a:pt x="442987" y="511492"/>
                  </a:cubicBezTo>
                  <a:lnTo>
                    <a:pt x="420127" y="425768"/>
                  </a:lnTo>
                  <a:lnTo>
                    <a:pt x="447750" y="441960"/>
                  </a:lnTo>
                  <a:lnTo>
                    <a:pt x="466800" y="512445"/>
                  </a:lnTo>
                  <a:cubicBezTo>
                    <a:pt x="468705" y="521017"/>
                    <a:pt x="476325" y="526733"/>
                    <a:pt x="484897" y="526733"/>
                  </a:cubicBezTo>
                  <a:cubicBezTo>
                    <a:pt x="486802" y="526733"/>
                    <a:pt x="487755" y="526733"/>
                    <a:pt x="489660" y="525780"/>
                  </a:cubicBezTo>
                  <a:cubicBezTo>
                    <a:pt x="500137" y="522923"/>
                    <a:pt x="505852" y="512445"/>
                    <a:pt x="502995" y="502920"/>
                  </a:cubicBezTo>
                  <a:lnTo>
                    <a:pt x="494422" y="469583"/>
                  </a:lnTo>
                  <a:lnTo>
                    <a:pt x="537285" y="494348"/>
                  </a:lnTo>
                  <a:cubicBezTo>
                    <a:pt x="540142" y="496253"/>
                    <a:pt x="543952" y="497205"/>
                    <a:pt x="546810" y="497205"/>
                  </a:cubicBezTo>
                  <a:cubicBezTo>
                    <a:pt x="553477" y="497205"/>
                    <a:pt x="560145" y="493395"/>
                    <a:pt x="563002" y="487680"/>
                  </a:cubicBezTo>
                  <a:cubicBezTo>
                    <a:pt x="568717" y="476250"/>
                    <a:pt x="565860" y="464820"/>
                    <a:pt x="556335" y="460058"/>
                  </a:cubicBezTo>
                  <a:close/>
                </a:path>
              </a:pathLst>
            </a:custGeom>
            <a:gradFill>
              <a:gsLst>
                <a:gs pos="0">
                  <a:srgbClr val="D8D9DB"/>
                </a:gs>
                <a:gs pos="100000">
                  <a:srgbClr val="F4F4F4"/>
                </a:gs>
              </a:gsLst>
              <a:lin ang="16200038" scaled="0"/>
            </a:gradFill>
            <a:ln>
              <a:noFill/>
            </a:ln>
            <a:effectLst>
              <a:outerShdw blurRad="711200" dist="317500" dir="16200000" rotWithShape="0">
                <a:srgbClr val="000000">
                  <a:alpha val="207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6" name="Google Shape;1616;p37"/>
          <p:cNvGrpSpPr/>
          <p:nvPr/>
        </p:nvGrpSpPr>
        <p:grpSpPr>
          <a:xfrm>
            <a:off x="3002536" y="3443027"/>
            <a:ext cx="569237" cy="1028400"/>
            <a:chOff x="1469478" y="3567618"/>
            <a:chExt cx="1049477" cy="1789767"/>
          </a:xfrm>
        </p:grpSpPr>
        <p:sp>
          <p:nvSpPr>
            <p:cNvPr id="1617" name="Google Shape;1617;p37"/>
            <p:cNvSpPr/>
            <p:nvPr/>
          </p:nvSpPr>
          <p:spPr>
            <a:xfrm>
              <a:off x="1472692" y="3573781"/>
              <a:ext cx="1046263" cy="1783605"/>
            </a:xfrm>
            <a:custGeom>
              <a:avLst/>
              <a:gdLst/>
              <a:ahLst/>
              <a:cxnLst/>
              <a:rect l="l" t="t" r="r" b="b"/>
              <a:pathLst>
                <a:path w="1046263" h="1783605" extrusionOk="0">
                  <a:moveTo>
                    <a:pt x="289452" y="405091"/>
                  </a:moveTo>
                  <a:cubicBezTo>
                    <a:pt x="306116" y="342064"/>
                    <a:pt x="424906" y="175437"/>
                    <a:pt x="524064" y="0"/>
                  </a:cubicBezTo>
                  <a:cubicBezTo>
                    <a:pt x="593622" y="127897"/>
                    <a:pt x="665854" y="279869"/>
                    <a:pt x="756812" y="405091"/>
                  </a:cubicBezTo>
                  <a:cubicBezTo>
                    <a:pt x="649073" y="398790"/>
                    <a:pt x="669735" y="400516"/>
                    <a:pt x="622184" y="378165"/>
                  </a:cubicBezTo>
                  <a:lnTo>
                    <a:pt x="884709" y="613764"/>
                  </a:lnTo>
                  <a:cubicBezTo>
                    <a:pt x="780462" y="639609"/>
                    <a:pt x="757805" y="626665"/>
                    <a:pt x="716423" y="607033"/>
                  </a:cubicBezTo>
                  <a:cubicBezTo>
                    <a:pt x="794957" y="716980"/>
                    <a:pt x="852089" y="830938"/>
                    <a:pt x="952023" y="936872"/>
                  </a:cubicBezTo>
                  <a:cubicBezTo>
                    <a:pt x="862058" y="952448"/>
                    <a:pt x="844321" y="927897"/>
                    <a:pt x="790469" y="923409"/>
                  </a:cubicBezTo>
                  <a:cubicBezTo>
                    <a:pt x="866758" y="1010918"/>
                    <a:pt x="924323" y="1106451"/>
                    <a:pt x="1019337" y="1185934"/>
                  </a:cubicBezTo>
                  <a:cubicBezTo>
                    <a:pt x="921348" y="1200603"/>
                    <a:pt x="906284" y="1180496"/>
                    <a:pt x="857783" y="1165740"/>
                  </a:cubicBezTo>
                  <a:cubicBezTo>
                    <a:pt x="904560" y="1275687"/>
                    <a:pt x="925923" y="1360220"/>
                    <a:pt x="1046263" y="1495580"/>
                  </a:cubicBezTo>
                  <a:cubicBezTo>
                    <a:pt x="907497" y="1497692"/>
                    <a:pt x="875734" y="1459678"/>
                    <a:pt x="790469" y="1441728"/>
                  </a:cubicBezTo>
                  <a:cubicBezTo>
                    <a:pt x="848465" y="1522849"/>
                    <a:pt x="907797" y="1581232"/>
                    <a:pt x="1012605" y="1636939"/>
                  </a:cubicBezTo>
                  <a:cubicBezTo>
                    <a:pt x="851358" y="1621101"/>
                    <a:pt x="783737" y="1565138"/>
                    <a:pt x="669304" y="1529236"/>
                  </a:cubicBezTo>
                  <a:cubicBezTo>
                    <a:pt x="714179" y="1571868"/>
                    <a:pt x="698868" y="1599788"/>
                    <a:pt x="803932" y="1657133"/>
                  </a:cubicBezTo>
                  <a:cubicBezTo>
                    <a:pt x="658092" y="1625246"/>
                    <a:pt x="651353" y="1585331"/>
                    <a:pt x="575064" y="1549431"/>
                  </a:cubicBezTo>
                  <a:lnTo>
                    <a:pt x="587233" y="1783605"/>
                  </a:lnTo>
                  <a:lnTo>
                    <a:pt x="523132" y="1781105"/>
                  </a:lnTo>
                  <a:lnTo>
                    <a:pt x="459030" y="1783605"/>
                  </a:lnTo>
                  <a:lnTo>
                    <a:pt x="471199" y="1549431"/>
                  </a:lnTo>
                  <a:cubicBezTo>
                    <a:pt x="394910" y="1585331"/>
                    <a:pt x="388171" y="1625246"/>
                    <a:pt x="242331" y="1657133"/>
                  </a:cubicBezTo>
                  <a:cubicBezTo>
                    <a:pt x="347395" y="1599788"/>
                    <a:pt x="332084" y="1571868"/>
                    <a:pt x="376960" y="1529236"/>
                  </a:cubicBezTo>
                  <a:cubicBezTo>
                    <a:pt x="262526" y="1565138"/>
                    <a:pt x="194905" y="1621101"/>
                    <a:pt x="33658" y="1636939"/>
                  </a:cubicBezTo>
                  <a:cubicBezTo>
                    <a:pt x="138466" y="1581232"/>
                    <a:pt x="197799" y="1522849"/>
                    <a:pt x="255794" y="1441728"/>
                  </a:cubicBezTo>
                  <a:cubicBezTo>
                    <a:pt x="170529" y="1459678"/>
                    <a:pt x="138766" y="1497692"/>
                    <a:pt x="0" y="1495580"/>
                  </a:cubicBezTo>
                  <a:cubicBezTo>
                    <a:pt x="120340" y="1360220"/>
                    <a:pt x="141703" y="1275687"/>
                    <a:pt x="188481" y="1165740"/>
                  </a:cubicBezTo>
                  <a:cubicBezTo>
                    <a:pt x="139979" y="1180496"/>
                    <a:pt x="124916" y="1200603"/>
                    <a:pt x="26926" y="1185934"/>
                  </a:cubicBezTo>
                  <a:cubicBezTo>
                    <a:pt x="121940" y="1106451"/>
                    <a:pt x="179505" y="1010918"/>
                    <a:pt x="255794" y="923409"/>
                  </a:cubicBezTo>
                  <a:cubicBezTo>
                    <a:pt x="201942" y="927897"/>
                    <a:pt x="184205" y="952448"/>
                    <a:pt x="94240" y="936872"/>
                  </a:cubicBezTo>
                  <a:cubicBezTo>
                    <a:pt x="194174" y="830938"/>
                    <a:pt x="251307" y="716980"/>
                    <a:pt x="329840" y="607033"/>
                  </a:cubicBezTo>
                  <a:cubicBezTo>
                    <a:pt x="288458" y="626665"/>
                    <a:pt x="265801" y="639609"/>
                    <a:pt x="161555" y="613764"/>
                  </a:cubicBezTo>
                  <a:lnTo>
                    <a:pt x="424079" y="378165"/>
                  </a:lnTo>
                  <a:cubicBezTo>
                    <a:pt x="376528" y="400516"/>
                    <a:pt x="397191" y="398790"/>
                    <a:pt x="289452" y="405091"/>
                  </a:cubicBezTo>
                  <a:close/>
                </a:path>
              </a:pathLst>
            </a:custGeom>
            <a:noFill/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618" name="Google Shape;1618;p37"/>
            <p:cNvGrpSpPr/>
            <p:nvPr/>
          </p:nvGrpSpPr>
          <p:grpSpPr>
            <a:xfrm>
              <a:off x="1469478" y="3567618"/>
              <a:ext cx="1046273" cy="1783533"/>
              <a:chOff x="1215448" y="-1890483"/>
              <a:chExt cx="4675034" cy="7969316"/>
            </a:xfrm>
          </p:grpSpPr>
          <p:sp>
            <p:nvSpPr>
              <p:cNvPr id="1619" name="Google Shape;1619;p37"/>
              <p:cNvSpPr/>
              <p:nvPr/>
            </p:nvSpPr>
            <p:spPr>
              <a:xfrm>
                <a:off x="1215448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0" name="Google Shape;1620;p37"/>
              <p:cNvSpPr/>
              <p:nvPr/>
            </p:nvSpPr>
            <p:spPr>
              <a:xfrm flipH="1">
                <a:off x="3538141" y="-1890483"/>
                <a:ext cx="2352341" cy="7969316"/>
              </a:xfrm>
              <a:custGeom>
                <a:avLst/>
                <a:gdLst/>
                <a:ahLst/>
                <a:cxnLst/>
                <a:rect l="l" t="t" r="r" b="b"/>
                <a:pathLst>
                  <a:path w="467430" h="1583570" extrusionOk="0">
                    <a:moveTo>
                      <a:pt x="463634" y="0"/>
                    </a:moveTo>
                    <a:cubicBezTo>
                      <a:pt x="401877" y="113553"/>
                      <a:pt x="337746" y="248481"/>
                      <a:pt x="256989" y="359659"/>
                    </a:cubicBezTo>
                    <a:cubicBezTo>
                      <a:pt x="352645" y="354065"/>
                      <a:pt x="334300" y="355597"/>
                      <a:pt x="376518" y="335753"/>
                    </a:cubicBezTo>
                    <a:lnTo>
                      <a:pt x="143436" y="544929"/>
                    </a:lnTo>
                    <a:cubicBezTo>
                      <a:pt x="235991" y="567875"/>
                      <a:pt x="256107" y="556383"/>
                      <a:pt x="292848" y="538953"/>
                    </a:cubicBezTo>
                    <a:cubicBezTo>
                      <a:pt x="223122" y="636569"/>
                      <a:pt x="172397" y="737746"/>
                      <a:pt x="83671" y="831800"/>
                    </a:cubicBezTo>
                    <a:cubicBezTo>
                      <a:pt x="163546" y="845629"/>
                      <a:pt x="179294" y="823831"/>
                      <a:pt x="227106" y="819847"/>
                    </a:cubicBezTo>
                    <a:cubicBezTo>
                      <a:pt x="159373" y="897541"/>
                      <a:pt x="108264" y="982360"/>
                      <a:pt x="23906" y="1052929"/>
                    </a:cubicBezTo>
                    <a:cubicBezTo>
                      <a:pt x="110906" y="1065953"/>
                      <a:pt x="124280" y="1048101"/>
                      <a:pt x="167342" y="1035000"/>
                    </a:cubicBezTo>
                    <a:cubicBezTo>
                      <a:pt x="125811" y="1132616"/>
                      <a:pt x="106844" y="1207668"/>
                      <a:pt x="0" y="1327847"/>
                    </a:cubicBezTo>
                    <a:cubicBezTo>
                      <a:pt x="123203" y="1329723"/>
                      <a:pt x="151404" y="1295972"/>
                      <a:pt x="227106" y="1280035"/>
                    </a:cubicBezTo>
                    <a:cubicBezTo>
                      <a:pt x="175615" y="1352058"/>
                      <a:pt x="122937" y="1403893"/>
                      <a:pt x="29883" y="1453353"/>
                    </a:cubicBezTo>
                    <a:cubicBezTo>
                      <a:pt x="173046" y="1439291"/>
                      <a:pt x="233083" y="1389604"/>
                      <a:pt x="334683" y="1357729"/>
                    </a:cubicBezTo>
                    <a:cubicBezTo>
                      <a:pt x="294840" y="1395580"/>
                      <a:pt x="308434" y="1420368"/>
                      <a:pt x="215153" y="1471282"/>
                    </a:cubicBezTo>
                    <a:cubicBezTo>
                      <a:pt x="344637" y="1442971"/>
                      <a:pt x="350620" y="1407533"/>
                      <a:pt x="418353" y="1375659"/>
                    </a:cubicBezTo>
                    <a:lnTo>
                      <a:pt x="407549" y="1583570"/>
                    </a:lnTo>
                    <a:lnTo>
                      <a:pt x="467430" y="1581234"/>
                    </a:lnTo>
                    <a:cubicBezTo>
                      <a:pt x="466165" y="1054156"/>
                      <a:pt x="464899" y="527078"/>
                      <a:pt x="463634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rgbClr val="D8D9DB"/>
                  </a:gs>
                </a:gsLst>
                <a:lin ang="16200038" scaled="0"/>
              </a:gradFill>
              <a:ln>
                <a:noFill/>
              </a:ln>
              <a:effectLst>
                <a:outerShdw blurRad="711200" dist="76200" dir="16200000" rotWithShape="0">
                  <a:srgbClr val="000000">
                    <a:alpha val="20780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83507" y="287324"/>
            <a:ext cx="80778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Bodoni Initials" panose="02000000000000000000" pitchFamily="2" charset="0"/>
              </a:rPr>
              <a:t>Спасибо за игру!</a:t>
            </a:r>
            <a:endParaRPr lang="ru-RU" sz="4400" b="1" dirty="0">
              <a:solidFill>
                <a:schemeClr val="bg1"/>
              </a:solidFill>
              <a:latin typeface="Bodoni Initials" panose="02000000000000000000" pitchFamily="2" charset="0"/>
            </a:endParaRPr>
          </a:p>
        </p:txBody>
      </p:sp>
      <p:pic>
        <p:nvPicPr>
          <p:cNvPr id="79" name="Рисунок 78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390" y="4695214"/>
            <a:ext cx="373197" cy="3731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87609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95806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30317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Из льдинок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73117" y="640537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Из чего Кай складывал слово «вечность» в хоромах Снежной королевы?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010" y="4770303"/>
            <a:ext cx="373197" cy="3731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4800" y="1221044"/>
            <a:ext cx="6866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ru.pngtree.com/freepng/winter-snowflake-double-frame_5923085.html</a:t>
            </a:r>
          </a:p>
          <a:p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zanimatika.narod.ru/Narabotki10.htm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https://slidesmania.com/christmas-free-presentation-template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www.klipartz.com/ru/sticker-png-ttgmc/download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4727" y="2617055"/>
            <a:ext cx="2554651" cy="19432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3517"/>
            <a:ext cx="69516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Astra" pitchFamily="2" charset="0"/>
              </a:rPr>
              <a:t>Источники информации</a:t>
            </a:r>
            <a:endParaRPr lang="ru-RU" sz="4000" dirty="0">
              <a:solidFill>
                <a:schemeClr val="bg1"/>
              </a:solidFill>
              <a:latin typeface="Astr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601521" y="9915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683493" y="238225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5747" y="310830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Фруктовый лёд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13601" y="455872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называют очень освежающее мороженое, представляющее собой замороженный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сок?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418641" y="144872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500613" y="2427972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72867" y="3154023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Айсберг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5667" y="861035"/>
            <a:ext cx="416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Самый большой кусок льда - это... Что?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330506" y="122838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412478" y="2405938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4732" y="3131989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В лёд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7532" y="664224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 что превращается вода при температуре ниже нуля градусов по Цельсию?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2082877" y="875189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3164849" y="3158289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37103" y="3884340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Ледокол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64849" y="1225604"/>
            <a:ext cx="4164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судно, прокладывающее путь другим судам в замерзающих бассейнах?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32202" y="875189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1214174" y="3158289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86428" y="3884340"/>
            <a:ext cx="32720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Ледоход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9228" y="1416575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называется красивое и грозное весеннее природное явление на реках?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71990" y="3095905"/>
            <a:ext cx="2554651" cy="1943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61324" y="4665946"/>
            <a:ext cx="373196" cy="373196"/>
          </a:xfrm>
          <a:prstGeom prst="rect">
            <a:avLst/>
          </a:prstGeom>
        </p:spPr>
      </p:pic>
      <p:sp>
        <p:nvSpPr>
          <p:cNvPr id="4" name="16-конечная звезда 3"/>
          <p:cNvSpPr/>
          <p:nvPr/>
        </p:nvSpPr>
        <p:spPr>
          <a:xfrm>
            <a:off x="1531344" y="148076"/>
            <a:ext cx="6158429" cy="2283100"/>
          </a:xfrm>
          <a:prstGeom prst="star16">
            <a:avLst/>
          </a:prstGeom>
          <a:solidFill>
            <a:schemeClr val="bg1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Как называется ледяной дом?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10454" r="3445" b="17003"/>
          <a:stretch/>
        </p:blipFill>
        <p:spPr>
          <a:xfrm>
            <a:off x="2613316" y="2431176"/>
            <a:ext cx="3994484" cy="19852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74553" y="2823616"/>
            <a:ext cx="3272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Лиса, которая прогнала зайца из его лубяной избушки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8370" y="706895"/>
            <a:ext cx="416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Какой сказочный зверь жил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ледяной избушке, которая по весне растаяла?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07800" y="1494424"/>
            <a:ext cx="2554651" cy="1943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0148_Christmas2019_Template_SlidesMania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508</Words>
  <Application>Microsoft Office PowerPoint</Application>
  <PresentationFormat>Экран (16:9)</PresentationFormat>
  <Paragraphs>91</Paragraphs>
  <Slides>30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Mr Bedfort</vt:lpstr>
      <vt:lpstr>Calibri</vt:lpstr>
      <vt:lpstr>Didact Gothic</vt:lpstr>
      <vt:lpstr>Times New Roman</vt:lpstr>
      <vt:lpstr>Astra</vt:lpstr>
      <vt:lpstr>Arial</vt:lpstr>
      <vt:lpstr>Bodoni Initials</vt:lpstr>
      <vt:lpstr>0148_Christmas2019_Template_SlidesMania</vt:lpstr>
      <vt:lpstr>Интерактивная зимняя викторина «Снежно-ледовый микс»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УКП "РДБ" ГОУ РК "РЦО"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subject>снег_лёд</dc:subject>
  <dc:creator>Мазанова О.Ю.</dc:creator>
  <cp:lastModifiedBy>Мазанова Ольга</cp:lastModifiedBy>
  <cp:revision>22</cp:revision>
  <dcterms:modified xsi:type="dcterms:W3CDTF">2024-01-09T13:52:17Z</dcterms:modified>
</cp:coreProperties>
</file>