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runivers.ru/upload/iblock/b9f/volkov.jpg" TargetMode="External"/><Relationship Id="rId13" Type="http://schemas.openxmlformats.org/officeDocument/2006/relationships/hyperlink" Target="https://cdn1.ozone.ru/multimedia/1025106254.jpg" TargetMode="External"/><Relationship Id="rId3" Type="http://schemas.openxmlformats.org/officeDocument/2006/relationships/hyperlink" Target="https://citatnica.ru/wp-content/uploads/2020/12/2.jpeg" TargetMode="External"/><Relationship Id="rId7" Type="http://schemas.openxmlformats.org/officeDocument/2006/relationships/hyperlink" Target="https://ds04.infourok.ru/uploads/ex/0a02/0002dca9-06c55ffc/hello_html_m775895a3.jpg" TargetMode="External"/><Relationship Id="rId12" Type="http://schemas.openxmlformats.org/officeDocument/2006/relationships/hyperlink" Target="https://cdn1.ozone.ru/multimedia/1015355097.jpg" TargetMode="External"/><Relationship Id="rId2" Type="http://schemas.openxmlformats.org/officeDocument/2006/relationships/hyperlink" Target="http://pedsovet.su/_ld/187/22014540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fsd.multiurok.ru/html/2018/07/22/s_5b54b7327eca8/img6.jpg" TargetMode="External"/><Relationship Id="rId11" Type="http://schemas.openxmlformats.org/officeDocument/2006/relationships/hyperlink" Target="https://press.lv/wp-content/uploads/2021/06/mitskevich.jpg" TargetMode="External"/><Relationship Id="rId5" Type="http://schemas.openxmlformats.org/officeDocument/2006/relationships/hyperlink" Target="https://1.bp.blogspot.com/-dsUrnadMmx0/YDioyYMCbTI/AAAAAAAAIlQ/aRyVDPofIq8JHrriHGLf4tiPjRr7MwrNwCLcBGAsYHQ/s960/%25D0%25BE%25D1%2582%25D0%25B5%25D1%25861.jpg" TargetMode="External"/><Relationship Id="rId15" Type="http://schemas.openxmlformats.org/officeDocument/2006/relationships/hyperlink" Target="https://i.mycdn.me/i?r=AzEPZsRbOZEKgBhR0XGMT1RkpukS6I38TBVn8hgM92hodqaKTM5SRkZCeTgDn6uOyic" TargetMode="External"/><Relationship Id="rId10" Type="http://schemas.openxmlformats.org/officeDocument/2006/relationships/hyperlink" Target="https://i.mycdn.me/i?r=AyH4iRPQ2q0otWIFepML2LxR0sYdVe7WoeralUGbVJOkfA" TargetMode="External"/><Relationship Id="rId4" Type="http://schemas.openxmlformats.org/officeDocument/2006/relationships/hyperlink" Target="https://static.ukrinform.com/photos/2019_11/1573239841-275.jpg" TargetMode="External"/><Relationship Id="rId9" Type="http://schemas.openxmlformats.org/officeDocument/2006/relationships/hyperlink" Target="https://ic.pics.livejournal.com/humus/758313/8884654/8884654_original.jpg" TargetMode="External"/><Relationship Id="rId14" Type="http://schemas.openxmlformats.org/officeDocument/2006/relationships/hyperlink" Target="https://pbs.twimg.com/media/CzJ8FmjWIAA2wUd.jpg:larg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22 ноября – День Словаря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7F9"/>
              </a:clrFrom>
              <a:clrTo>
                <a:srgbClr val="F6F7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00808"/>
            <a:ext cx="6424969" cy="442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55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0900" y="332656"/>
            <a:ext cx="8229600" cy="86409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Использованные изображения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052736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  <a:hlinkClick r:id="rId2"/>
              </a:rPr>
              <a:t>http://pedsovet.su/_ld/187/22014540.jpg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- фоновое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изображение</a:t>
            </a:r>
          </a:p>
          <a:p>
            <a:pPr algn="ctr"/>
            <a:r>
              <a:rPr lang="en-US" sz="1400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citatnica.ru/wp-content/uploads/2020/12/2.jpeg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словари русского языка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</a:t>
            </a:r>
            <a:r>
              <a:rPr lang="pt-PT" sz="1400" dirty="0">
                <a:latin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static.ukrinform.com/photos/2019_11/1573239841-275.jpg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портрет В.И. Даля</a:t>
            </a:r>
          </a:p>
          <a:p>
            <a:pPr algn="ctr"/>
            <a:r>
              <a:rPr lang="pt-PT" sz="1400" dirty="0">
                <a:latin typeface="Times New Roman" pitchFamily="18" charset="0"/>
                <a:cs typeface="Times New Roman" pitchFamily="18" charset="0"/>
                <a:hlinkClick r:id="rId5"/>
              </a:rPr>
              <a:t>https://1.bp.blogspot.com/-dsUrnadMmx0/YDioyYMCbTI/AAAAAAAAIlQ/aRyVDPofIq8JHrriHGLf4tiPjRr7MwrNwCLcBGAsYHQ/s960/%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25D0%25BE%25D1%2582%25D0%25B5%25D1%25861.jpg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Матвеевич Даль,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отец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В.И. Даля</a:t>
            </a:r>
          </a:p>
          <a:p>
            <a:pPr algn="ctr"/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</a:t>
            </a:r>
            <a:r>
              <a:rPr lang="pt-PT" sz="1400" dirty="0">
                <a:latin typeface="Times New Roman" pitchFamily="18" charset="0"/>
                <a:cs typeface="Times New Roman" pitchFamily="18" charset="0"/>
                <a:hlinkClick r:id="rId6"/>
              </a:rPr>
              <a:t>://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fsd.multiurok.ru/html/2018/07/22/s_5b54b7327eca8/img6.jpg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Юлия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Христофоровна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Фрейтаг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мать В.И. Даля</a:t>
            </a:r>
          </a:p>
          <a:p>
            <a:pPr algn="ctr"/>
            <a:r>
              <a:rPr lang="pt-PT" sz="1400" dirty="0">
                <a:latin typeface="Times New Roman" pitchFamily="18" charset="0"/>
                <a:cs typeface="Times New Roman" pitchFamily="18" charset="0"/>
                <a:hlinkClick r:id="rId7"/>
              </a:rPr>
              <a:t>https://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ds04.infourok.ru/uploads/ex/0a02/0002dca9-06c55ffc/hello_html_m775895a3.jpg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В.И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Даль - морской офицер</a:t>
            </a:r>
          </a:p>
          <a:p>
            <a:pPr algn="ctr"/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https</a:t>
            </a:r>
            <a:r>
              <a:rPr lang="pt-PT" sz="1400" dirty="0">
                <a:latin typeface="Times New Roman" pitchFamily="18" charset="0"/>
                <a:cs typeface="Times New Roman" pitchFamily="18" charset="0"/>
                <a:hlinkClick r:id="rId8"/>
              </a:rPr>
              <a:t>://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runivers.ru/upload/iblock/b9f/volkov.jpg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Морской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кадетский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корпус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Санкт-Петербурге</a:t>
            </a:r>
          </a:p>
          <a:p>
            <a:pPr algn="ctr"/>
            <a:r>
              <a:rPr lang="pt-PT" sz="1400" dirty="0">
                <a:latin typeface="Times New Roman" pitchFamily="18" charset="0"/>
                <a:cs typeface="Times New Roman" pitchFamily="18" charset="0"/>
                <a:hlinkClick r:id="rId9"/>
              </a:rPr>
              <a:t>https://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9"/>
              </a:rPr>
              <a:t>ic.pics.livejournal.com/humus/758313/8884654/8884654_original.jpg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ctr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Дерптский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университет </a:t>
            </a:r>
          </a:p>
          <a:p>
            <a:pPr algn="ctr"/>
            <a:r>
              <a:rPr lang="pt-PT" sz="1400" dirty="0">
                <a:latin typeface="Times New Roman" pitchFamily="18" charset="0"/>
                <a:cs typeface="Times New Roman" pitchFamily="18" charset="0"/>
                <a:hlinkClick r:id="rId10"/>
              </a:rPr>
              <a:t>https://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10"/>
              </a:rPr>
              <a:t>i.mycdn.me/i?r=AyH4iRPQ2q0otWIFepML2LxR0sYdVe7WoeralUGbVJOkfA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портрет В.И.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Даля </a:t>
            </a:r>
          </a:p>
          <a:p>
            <a:pPr algn="ctr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1"/>
              </a:rPr>
              <a:t>h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11"/>
              </a:rPr>
              <a:t>ttps://press.lv/wp-content/uploads/2021/06/mitskevich.jpg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В.И. Даль и А.С. Пушкин</a:t>
            </a:r>
          </a:p>
          <a:p>
            <a:pPr algn="ctr"/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https</a:t>
            </a:r>
            <a:r>
              <a:rPr lang="pt-PT" sz="1400" dirty="0">
                <a:latin typeface="Times New Roman" pitchFamily="18" charset="0"/>
                <a:cs typeface="Times New Roman" pitchFamily="18" charset="0"/>
                <a:hlinkClick r:id="rId12"/>
              </a:rPr>
              <a:t>://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12"/>
              </a:rPr>
              <a:t>cdn1.ozone.ru/multimedia/1015355097.jpg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Толковый словарь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живого великорусского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языка</a:t>
            </a:r>
          </a:p>
          <a:p>
            <a:pPr algn="ctr"/>
            <a:r>
              <a:rPr lang="pt-PT" sz="1400" dirty="0">
                <a:latin typeface="Times New Roman" pitchFamily="18" charset="0"/>
                <a:cs typeface="Times New Roman" pitchFamily="18" charset="0"/>
                <a:hlinkClick r:id="rId13"/>
              </a:rPr>
              <a:t>https://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13"/>
              </a:rPr>
              <a:t>cdn1.ozone.ru/multimedia/1025106254.jpg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сборник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«Пословицы русского народа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pt-PT" sz="1400" dirty="0">
                <a:latin typeface="Times New Roman" pitchFamily="18" charset="0"/>
                <a:cs typeface="Times New Roman" pitchFamily="18" charset="0"/>
                <a:hlinkClick r:id="rId14"/>
              </a:rPr>
              <a:t>https://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14"/>
              </a:rPr>
              <a:t>pbs.twimg.com/media/CzJ8FmjWIAA2wUd.jpg:large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В.И. Даль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t-PT" sz="1400" dirty="0">
                <a:latin typeface="Times New Roman" pitchFamily="18" charset="0"/>
                <a:cs typeface="Times New Roman" pitchFamily="18" charset="0"/>
                <a:hlinkClick r:id="rId15"/>
              </a:rPr>
              <a:t>https://</a:t>
            </a:r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15"/>
              </a:rPr>
              <a:t>i.mycdn.me/i?r=AzEPZsRbOZEKgBhR0XGMT1RkpukS6I38TBVn8hgM92hodqaKTM5S</a:t>
            </a:r>
          </a:p>
          <a:p>
            <a:pPr algn="ctr"/>
            <a:r>
              <a:rPr lang="pt-PT" sz="1400" dirty="0" smtClean="0">
                <a:latin typeface="Times New Roman" pitchFamily="18" charset="0"/>
                <a:cs typeface="Times New Roman" pitchFamily="18" charset="0"/>
                <a:hlinkClick r:id="rId15"/>
              </a:rPr>
              <a:t>RkZCeTgDn6uOyic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свеча, чернильница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перо</a:t>
            </a:r>
          </a:p>
        </p:txBody>
      </p:sp>
    </p:spTree>
    <p:extLst>
      <p:ext uri="{BB962C8B-B14F-4D97-AF65-F5344CB8AC3E}">
        <p14:creationId xmlns:p14="http://schemas.microsoft.com/office/powerpoint/2010/main" val="158897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4581128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Владимир Иванович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Даль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(22 ноября 1801 г. 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 октября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1872 г.)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русский писатель, этнограф и лексикограф, собиратель фольклора,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военный врач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0" t="15323" r="20175" b="3085"/>
          <a:stretch/>
        </p:blipFill>
        <p:spPr>
          <a:xfrm>
            <a:off x="3214244" y="764704"/>
            <a:ext cx="2664751" cy="360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03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Родители В.И. Даля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07774" y="1819636"/>
            <a:ext cx="2932239" cy="36724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01836" y="5492044"/>
            <a:ext cx="24029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Иван Матвеевич Даль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отец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98610"/>
            <a:ext cx="2833651" cy="369343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355975" y="5492044"/>
            <a:ext cx="43560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Юлия Христофоровна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Фрейтаг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25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796950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В.И. Даль - морской офицер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42" y="1772816"/>
            <a:ext cx="2428273" cy="34265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31943" y="524528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Морской кадетский корпус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Санкт-Петербурге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772816"/>
            <a:ext cx="4708110" cy="340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62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Учеба в Дерптском университете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288" y="1988840"/>
            <a:ext cx="4789725" cy="3456384"/>
          </a:xfrm>
          <a:prstGeom prst="rect">
            <a:avLst/>
          </a:prstGeom>
        </p:spPr>
      </p:pic>
      <p:sp>
        <p:nvSpPr>
          <p:cNvPr id="4" name="AutoShape 2" descr="https://fb.ru/media/i/2/0/7/3/9/5/9/i/20739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fb.ru/media/i/2/0/7/3/9/5/9/i/207395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98183"/>
            <a:ext cx="2211782" cy="344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2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В.И. Даль в Петербурге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628800"/>
            <a:ext cx="6737821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8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Толковый словарь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живого великорусского языка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151774"/>
            <a:ext cx="2952328" cy="36981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00689" y="2890110"/>
            <a:ext cx="3960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Над составлением Толкового словаря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живого великорусского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языка                      В.И. Даль работал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года,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собрал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200 000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слов. </a:t>
            </a:r>
          </a:p>
        </p:txBody>
      </p:sp>
    </p:spTree>
    <p:extLst>
      <p:ext uri="{BB962C8B-B14F-4D97-AF65-F5344CB8AC3E}">
        <p14:creationId xmlns:p14="http://schemas.microsoft.com/office/powerpoint/2010/main" val="9648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718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Сборник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Пословицы русского народа»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092" y="1988840"/>
            <a:ext cx="3922068" cy="29969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2354" y="5040901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сборник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вошли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пословицы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поговорки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скороговорки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загадки.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В.И. Далем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было собрано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более 25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000 пословиц и поговорок. </a:t>
            </a:r>
          </a:p>
        </p:txBody>
      </p:sp>
    </p:spTree>
    <p:extLst>
      <p:ext uri="{BB962C8B-B14F-4D97-AF65-F5344CB8AC3E}">
        <p14:creationId xmlns:p14="http://schemas.microsoft.com/office/powerpoint/2010/main" val="650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88022" y="1399656"/>
            <a:ext cx="37230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«Кто на каком языке думает, тот к тому народу и принадлежит. Я думаю по-русски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В.И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Даль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4" y="908720"/>
            <a:ext cx="3600400" cy="49865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2" y="3779968"/>
            <a:ext cx="3382689" cy="214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51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248</Words>
  <Application>Microsoft Office PowerPoint</Application>
  <PresentationFormat>Экран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22 ноября – День Словаря</vt:lpstr>
      <vt:lpstr>Презентация PowerPoint</vt:lpstr>
      <vt:lpstr>Родители В.И. Даля</vt:lpstr>
      <vt:lpstr>В.И. Даль - морской офицер </vt:lpstr>
      <vt:lpstr>Учеба в Дерптском университете</vt:lpstr>
      <vt:lpstr>В.И. Даль в Петербурге</vt:lpstr>
      <vt:lpstr>Толковый словарь живого великорусского языка</vt:lpstr>
      <vt:lpstr>Сборник  «Пословицы русского народа»</vt:lpstr>
      <vt:lpstr>Презентация PowerPoint</vt:lpstr>
      <vt:lpstr>Использованные изображения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Администратор</cp:lastModifiedBy>
  <cp:revision>14</cp:revision>
  <dcterms:created xsi:type="dcterms:W3CDTF">2021-11-06T18:12:51Z</dcterms:created>
  <dcterms:modified xsi:type="dcterms:W3CDTF">2021-11-06T20:00:14Z</dcterms:modified>
</cp:coreProperties>
</file>