
<file path=[Content_Types].xml><?xml version="1.0" encoding="utf-8"?>
<Types xmlns="http://schemas.openxmlformats.org/package/2006/content-types">
  <Default Extension="png" ContentType="image/png"/>
  <Default Extension="bin" ContentType="application/vnd.ms-office.activeX"/>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activeX/activeX1.xml" ContentType="application/vnd.ms-office.activeX+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activeX/activeX2.xml" ContentType="application/vnd.ms-office.activeX+xml"/>
  <Override PartName="/ppt/activeX/activeX3.xml" ContentType="application/vnd.ms-office.activeX+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68"/>
  </p:notesMasterIdLst>
  <p:sldIdLst>
    <p:sldId id="340" r:id="rId2"/>
    <p:sldId id="374" r:id="rId3"/>
    <p:sldId id="375" r:id="rId4"/>
    <p:sldId id="259" r:id="rId5"/>
    <p:sldId id="261" r:id="rId6"/>
    <p:sldId id="328" r:id="rId7"/>
    <p:sldId id="339" r:id="rId8"/>
    <p:sldId id="377" r:id="rId9"/>
    <p:sldId id="262" r:id="rId10"/>
    <p:sldId id="329" r:id="rId11"/>
    <p:sldId id="263" r:id="rId12"/>
    <p:sldId id="330" r:id="rId13"/>
    <p:sldId id="264" r:id="rId14"/>
    <p:sldId id="331" r:id="rId15"/>
    <p:sldId id="265" r:id="rId16"/>
    <p:sldId id="332" r:id="rId17"/>
    <p:sldId id="266" r:id="rId18"/>
    <p:sldId id="333" r:id="rId19"/>
    <p:sldId id="267" r:id="rId20"/>
    <p:sldId id="334" r:id="rId21"/>
    <p:sldId id="335" r:id="rId22"/>
    <p:sldId id="336" r:id="rId23"/>
    <p:sldId id="337" r:id="rId24"/>
    <p:sldId id="338" r:id="rId25"/>
    <p:sldId id="260" r:id="rId26"/>
    <p:sldId id="271" r:id="rId27"/>
    <p:sldId id="268" r:id="rId28"/>
    <p:sldId id="269" r:id="rId29"/>
    <p:sldId id="270" r:id="rId30"/>
    <p:sldId id="272" r:id="rId31"/>
    <p:sldId id="274" r:id="rId32"/>
    <p:sldId id="273" r:id="rId33"/>
    <p:sldId id="275" r:id="rId34"/>
    <p:sldId id="341" r:id="rId35"/>
    <p:sldId id="347" r:id="rId36"/>
    <p:sldId id="348" r:id="rId37"/>
    <p:sldId id="349" r:id="rId38"/>
    <p:sldId id="350" r:id="rId39"/>
    <p:sldId id="351" r:id="rId40"/>
    <p:sldId id="342" r:id="rId41"/>
    <p:sldId id="352" r:id="rId42"/>
    <p:sldId id="353" r:id="rId43"/>
    <p:sldId id="354" r:id="rId44"/>
    <p:sldId id="355" r:id="rId45"/>
    <p:sldId id="343" r:id="rId46"/>
    <p:sldId id="356" r:id="rId47"/>
    <p:sldId id="357" r:id="rId48"/>
    <p:sldId id="358" r:id="rId49"/>
    <p:sldId id="359" r:id="rId50"/>
    <p:sldId id="344" r:id="rId51"/>
    <p:sldId id="360" r:id="rId52"/>
    <p:sldId id="361" r:id="rId53"/>
    <p:sldId id="362" r:id="rId54"/>
    <p:sldId id="363" r:id="rId55"/>
    <p:sldId id="345" r:id="rId56"/>
    <p:sldId id="364" r:id="rId57"/>
    <p:sldId id="365" r:id="rId58"/>
    <p:sldId id="366" r:id="rId59"/>
    <p:sldId id="367" r:id="rId60"/>
    <p:sldId id="346" r:id="rId61"/>
    <p:sldId id="368" r:id="rId62"/>
    <p:sldId id="369" r:id="rId63"/>
    <p:sldId id="370" r:id="rId64"/>
    <p:sldId id="371" r:id="rId65"/>
    <p:sldId id="376" r:id="rId66"/>
    <p:sldId id="373" r:id="rId6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DFB"/>
    <a:srgbClr val="F3FCFF"/>
    <a:srgbClr val="F5F5F5"/>
    <a:srgbClr val="F3FAFF"/>
    <a:srgbClr val="EFFFFA"/>
    <a:srgbClr val="EFFDFF"/>
    <a:srgbClr val="F8FFEF"/>
    <a:srgbClr val="EFFFF1"/>
    <a:srgbClr val="FCFCF2"/>
    <a:srgbClr val="FFF3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horzBarState="maximized">
    <p:restoredLeft sz="34587" autoAdjust="0"/>
    <p:restoredTop sz="95621" autoAdjust="0"/>
  </p:normalViewPr>
  <p:slideViewPr>
    <p:cSldViewPr>
      <p:cViewPr varScale="1">
        <p:scale>
          <a:sx n="62" d="100"/>
          <a:sy n="62" d="100"/>
        </p:scale>
        <p:origin x="-96" y="-1236"/>
      </p:cViewPr>
      <p:guideLst>
        <p:guide orient="horz" pos="2160"/>
        <p:guide pos="2880"/>
      </p:guideLst>
    </p:cSldViewPr>
  </p:slideViewPr>
  <p:outlineViewPr>
    <p:cViewPr>
      <p:scale>
        <a:sx n="33" d="100"/>
        <a:sy n="33" d="100"/>
      </p:scale>
      <p:origin x="0" y="358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microsoft.com/office/2006/relationships/vbaProject" Target="vbaProject.bin"/><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activeX1.xml><?xml version="1.0" encoding="utf-8"?>
<ax:ocx xmlns:ax="http://schemas.microsoft.com/office/2006/activeX" xmlns:r="http://schemas.openxmlformats.org/officeDocument/2006/relationships" ax:classid="{D7053240-CE69-11CD-A777-00DD01143C57}" ax:persistence="persistStorage" r:id="rId1"/>
</file>

<file path=ppt/activeX/activeX2.xml><?xml version="1.0" encoding="utf-8"?>
<ax:ocx xmlns:ax="http://schemas.microsoft.com/office/2006/activeX" xmlns:r="http://schemas.openxmlformats.org/officeDocument/2006/relationships" ax:classid="{978C9E23-D4B0-11CE-BF2D-00AA003F40D0}" ax:persistence="persistStorage" r:id="rId1"/>
</file>

<file path=ppt/activeX/activeX3.xml><?xml version="1.0" encoding="utf-8"?>
<ax:ocx xmlns:ax="http://schemas.microsoft.com/office/2006/activeX" xmlns:r="http://schemas.openxmlformats.org/officeDocument/2006/relationships" ax:classid="{D7053240-CE69-11CD-A777-00DD01143C57}" ax:persistence="persistStorage" r:id="rId1"/>
</file>

<file path=ppt/diagrams/_rels/data1.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2.xml.rels><?xml version="1.0" encoding="UTF-8" standalone="yes"?>
<Relationships xmlns="http://schemas.openxmlformats.org/package/2006/relationships"><Relationship Id="rId1" Type="http://schemas.openxmlformats.org/officeDocument/2006/relationships/slide" Target="../slides/slide21.xml"/></Relationships>
</file>

<file path=ppt/diagrams/_rels/data3.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4.xml.rels><?xml version="1.0" encoding="UTF-8" standalone="yes"?>
<Relationships xmlns="http://schemas.openxmlformats.org/package/2006/relationships"><Relationship Id="rId1" Type="http://schemas.openxmlformats.org/officeDocument/2006/relationships/slide" Target="../slides/slide21.xml"/></Relationships>
</file>

<file path=ppt/diagrams/_rels/data5.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6.xml.rels><?xml version="1.0" encoding="UTF-8" standalone="yes"?>
<Relationships xmlns="http://schemas.openxmlformats.org/package/2006/relationships"><Relationship Id="rId1" Type="http://schemas.openxmlformats.org/officeDocument/2006/relationships/slide" Target="../slides/slide21.xml"/></Relationships>
</file>

<file path=ppt/diagrams/_rels/data7.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8.xml.rels><?xml version="1.0" encoding="UTF-8" standalone="yes"?>
<Relationships xmlns="http://schemas.openxmlformats.org/package/2006/relationships"><Relationship Id="rId1" Type="http://schemas.openxmlformats.org/officeDocument/2006/relationships/slide" Target="../slides/slide21.xml"/></Relationships>
</file>

<file path=ppt/diagrams/_rels/data9.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10.xml.rels><?xml version="1.0" encoding="UTF-8" standalone="yes"?>
<Relationships xmlns="http://schemas.openxmlformats.org/package/2006/relationships"><Relationship Id="rId1" Type="http://schemas.openxmlformats.org/officeDocument/2006/relationships/slide" Target="../slides/slide21.xml"/></Relationships>
</file>

<file path=ppt/diagrams/_rels/data11.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12.xml.rels><?xml version="1.0" encoding="UTF-8" standalone="yes"?>
<Relationships xmlns="http://schemas.openxmlformats.org/package/2006/relationships"><Relationship Id="rId1" Type="http://schemas.openxmlformats.org/officeDocument/2006/relationships/slide" Target="../slides/slide21.xml"/></Relationships>
</file>

<file path=ppt/diagrams/_rels/data13.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14.xml.rels><?xml version="1.0" encoding="UTF-8" standalone="yes"?>
<Relationships xmlns="http://schemas.openxmlformats.org/package/2006/relationships"><Relationship Id="rId1" Type="http://schemas.openxmlformats.org/officeDocument/2006/relationships/slide" Target="../slides/slide21.xml"/></Relationships>
</file>

<file path=ppt/diagrams/_rels/data15.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16.xml.rels><?xml version="1.0" encoding="UTF-8" standalone="yes"?>
<Relationships xmlns="http://schemas.openxmlformats.org/package/2006/relationships"><Relationship Id="rId1" Type="http://schemas.openxmlformats.org/officeDocument/2006/relationships/slide" Target="../slides/slide21.xml"/></Relationships>
</file>

<file path=ppt/diagrams/_rels/data17.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18.xml.rels><?xml version="1.0" encoding="UTF-8" standalone="yes"?>
<Relationships xmlns="http://schemas.openxmlformats.org/package/2006/relationships"><Relationship Id="rId1" Type="http://schemas.openxmlformats.org/officeDocument/2006/relationships/slide" Target="../slides/slide21.xml"/></Relationships>
</file>

<file path=ppt/diagrams/_rels/data19.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20.xml.rels><?xml version="1.0" encoding="UTF-8" standalone="yes"?>
<Relationships xmlns="http://schemas.openxmlformats.org/package/2006/relationships"><Relationship Id="rId1" Type="http://schemas.openxmlformats.org/officeDocument/2006/relationships/slide" Target="../slides/slide21.xml"/></Relationships>
</file>

<file path=ppt/diagrams/_rels/data21.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22.xml.rels><?xml version="1.0" encoding="UTF-8" standalone="yes"?>
<Relationships xmlns="http://schemas.openxmlformats.org/package/2006/relationships"><Relationship Id="rId1" Type="http://schemas.openxmlformats.org/officeDocument/2006/relationships/slide" Target="../slides/slide21.xml"/></Relationships>
</file>

<file path=ppt/diagrams/_rels/data23.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24.xml.rels><?xml version="1.0" encoding="UTF-8" standalone="yes"?>
<Relationships xmlns="http://schemas.openxmlformats.org/package/2006/relationships"><Relationship Id="rId1" Type="http://schemas.openxmlformats.org/officeDocument/2006/relationships/slide" Target="../slides/slide21.xml"/></Relationships>
</file>

<file path=ppt/diagrams/_rels/data25.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26.xml.rels><?xml version="1.0" encoding="UTF-8" standalone="yes"?>
<Relationships xmlns="http://schemas.openxmlformats.org/package/2006/relationships"><Relationship Id="rId1" Type="http://schemas.openxmlformats.org/officeDocument/2006/relationships/slide" Target="../slides/slide21.xml"/></Relationships>
</file>

<file path=ppt/diagrams/_rels/data27.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28.xml.rels><?xml version="1.0" encoding="UTF-8" standalone="yes"?>
<Relationships xmlns="http://schemas.openxmlformats.org/package/2006/relationships"><Relationship Id="rId1" Type="http://schemas.openxmlformats.org/officeDocument/2006/relationships/slide" Target="../slides/slide21.xml"/></Relationships>
</file>

<file path=ppt/diagrams/_rels/data29.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30.xml.rels><?xml version="1.0" encoding="UTF-8" standalone="yes"?>
<Relationships xmlns="http://schemas.openxmlformats.org/package/2006/relationships"><Relationship Id="rId1" Type="http://schemas.openxmlformats.org/officeDocument/2006/relationships/slide" Target="../slides/slide21.xml"/></Relationships>
</file>

<file path=ppt/diagrams/_rels/data31.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32.xml.rels><?xml version="1.0" encoding="UTF-8" standalone="yes"?>
<Relationships xmlns="http://schemas.openxmlformats.org/package/2006/relationships"><Relationship Id="rId1" Type="http://schemas.openxmlformats.org/officeDocument/2006/relationships/slide" Target="../slides/slide21.xml"/></Relationships>
</file>

<file path=ppt/diagrams/_rels/data33.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34.xml.rels><?xml version="1.0" encoding="UTF-8" standalone="yes"?>
<Relationships xmlns="http://schemas.openxmlformats.org/package/2006/relationships"><Relationship Id="rId1" Type="http://schemas.openxmlformats.org/officeDocument/2006/relationships/slide" Target="../slides/slide21.xml"/></Relationships>
</file>

<file path=ppt/diagrams/_rels/data35.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36.xml.rels><?xml version="1.0" encoding="UTF-8" standalone="yes"?>
<Relationships xmlns="http://schemas.openxmlformats.org/package/2006/relationships"><Relationship Id="rId1" Type="http://schemas.openxmlformats.org/officeDocument/2006/relationships/slide" Target="../slides/slide21.xml"/></Relationships>
</file>

<file path=ppt/diagrams/_rels/data37.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15.xml"/><Relationship Id="rId7" Type="http://schemas.openxmlformats.org/officeDocument/2006/relationships/slide" Target="../slides/slide5.xml"/><Relationship Id="rId2" Type="http://schemas.openxmlformats.org/officeDocument/2006/relationships/slide" Target="../slides/slide13.xml"/><Relationship Id="rId1" Type="http://schemas.openxmlformats.org/officeDocument/2006/relationships/slide" Target="../slides/slide11.xml"/><Relationship Id="rId6" Type="http://schemas.openxmlformats.org/officeDocument/2006/relationships/slide" Target="../slides/slide9.xml"/><Relationship Id="rId5" Type="http://schemas.openxmlformats.org/officeDocument/2006/relationships/slide" Target="../slides/slide19.xml"/><Relationship Id="rId4" Type="http://schemas.openxmlformats.org/officeDocument/2006/relationships/slide" Target="../slides/slide17.xml"/></Relationships>
</file>

<file path=ppt/diagrams/_rels/data38.xml.rels><?xml version="1.0" encoding="UTF-8" standalone="yes"?>
<Relationships xmlns="http://schemas.openxmlformats.org/package/2006/relationships"><Relationship Id="rId1"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1400" b="1" dirty="0" smtClean="0"/>
            <a:t>МОЖЕТ ЛИ?</a:t>
          </a:r>
          <a:endParaRPr lang="ru-RU" sz="14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1400" b="1" dirty="0" smtClean="0"/>
            <a:t>БЫВАЮТ ЛИ?</a:t>
          </a:r>
          <a:endParaRPr lang="ru-RU" sz="14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400" b="1" dirty="0" smtClean="0"/>
            <a:t>КАК?</a:t>
          </a:r>
          <a:endParaRPr lang="ru-RU" sz="14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1400" b="1" dirty="0" smtClean="0"/>
            <a:t>МОЖНО ЛИ?</a:t>
          </a:r>
          <a:endParaRPr lang="ru-RU" sz="14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1400" b="1" dirty="0" smtClean="0"/>
            <a:t>БЫВАЕТ ЛИ?</a:t>
          </a:r>
          <a:endParaRPr lang="ru-RU" sz="14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400" b="1" dirty="0" smtClean="0"/>
            <a:t>ЧТО?</a:t>
          </a:r>
          <a:endParaRPr lang="ru-RU" sz="14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2000" b="1" dirty="0" smtClean="0">
              <a:solidFill>
                <a:schemeClr val="tx1">
                  <a:lumMod val="85000"/>
                  <a:lumOff val="15000"/>
                </a:schemeClr>
              </a:solidFill>
            </a:rPr>
            <a:t>КТО?</a:t>
          </a:r>
          <a:endParaRPr lang="ru-RU" sz="20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400" b="1" dirty="0" smtClean="0"/>
            <a:t>ЕСТЬ ЛИ?</a:t>
          </a:r>
          <a:endParaRPr lang="ru-RU" sz="140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custScaleX="103810" custScaleY="109019">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0F8DAA8B-19C2-4E5B-887E-FCA60F2E7AF7}" type="presOf" srcId="{EB4BB97F-C51E-4B0E-AEE0-943F4FFDC16B}" destId="{B245C716-90B7-4236-841C-427FC9B408E5}" srcOrd="0" destOrd="0" presId="urn:microsoft.com/office/officeart/2005/8/layout/radial6"/>
    <dgm:cxn modelId="{944029C0-2B98-4E89-8FA9-B7801372813F}" type="presOf" srcId="{398AA3C6-D52D-4BA3-A9C2-C5C8A9995594}" destId="{96463AA3-34C4-4C57-89D3-982A46606BB5}"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212E9A49-ECD0-4A06-BC7F-E3952F9CEE02}" type="presOf" srcId="{40C18558-BFD1-4BC3-9376-A40E8DFA4D91}" destId="{438C21DA-35EF-46F8-B0AA-956BD2AE1089}" srcOrd="0" destOrd="0" presId="urn:microsoft.com/office/officeart/2005/8/layout/radial6"/>
    <dgm:cxn modelId="{09762495-6345-4FD4-90AD-BC3BBB1F94A6}" type="presOf" srcId="{9A5C0E1D-301E-4A42-BB0A-ACC26FA2E37F}" destId="{5D58DC9C-DA96-4168-B858-B27E64C63850}" srcOrd="0" destOrd="0" presId="urn:microsoft.com/office/officeart/2005/8/layout/radial6"/>
    <dgm:cxn modelId="{A868835B-8138-410C-A0DB-17F959DF8415}" srcId="{49437D49-8D74-48F0-89C6-9E09207F6171}" destId="{F1FB3612-C62A-4204-8712-720FB0BFD6EF}" srcOrd="3" destOrd="0" parTransId="{823D7D72-8BEA-423D-8887-C74865E969A4}" sibTransId="{EB4BB97F-C51E-4B0E-AEE0-943F4FFDC16B}"/>
    <dgm:cxn modelId="{31867B4E-65A2-457D-A862-FDA423599654}" type="presOf" srcId="{13B20B13-C4D9-499B-9D2F-244A4CB8C7B6}" destId="{05D73FD8-30A5-4C24-BAAE-6270D28DA0AD}" srcOrd="0" destOrd="0" presId="urn:microsoft.com/office/officeart/2005/8/layout/radial6"/>
    <dgm:cxn modelId="{C0718289-3AC4-4296-89A9-248DA6F45BBD}" srcId="{49437D49-8D74-48F0-89C6-9E09207F6171}" destId="{14A3F24F-BC65-4E98-BC5C-836ECEF59A9B}" srcOrd="6" destOrd="0" parTransId="{2687D766-7210-4BA9-9B2A-7544207E4A46}" sibTransId="{9A5C0E1D-301E-4A42-BB0A-ACC26FA2E37F}"/>
    <dgm:cxn modelId="{A438E820-092D-4E15-AA7E-E7CAB6F39723}" type="presOf" srcId="{9C6E25DA-EDC3-43F9-8B76-F3543DEEBD9B}" destId="{188F3D38-ED84-4BF8-9450-11E049D53B57}" srcOrd="0" destOrd="0" presId="urn:microsoft.com/office/officeart/2005/8/layout/radial6"/>
    <dgm:cxn modelId="{C4A75387-CC58-45FF-9828-0D22714E1925}" type="presOf" srcId="{49437D49-8D74-48F0-89C6-9E09207F6171}" destId="{CFEBE133-097E-4323-BDA6-4F7A0D44B480}"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026F59A0-7E7C-40BB-8468-86BAFB84A0F3}" type="presOf" srcId="{F1FB3612-C62A-4204-8712-720FB0BFD6EF}" destId="{8269C434-AA0C-488E-A2E3-61A7AF41F5D2}" srcOrd="0" destOrd="0" presId="urn:microsoft.com/office/officeart/2005/8/layout/radial6"/>
    <dgm:cxn modelId="{4CCCFFEF-8112-4350-B6CB-9502EF608F7B}" type="presOf" srcId="{14A3F24F-BC65-4E98-BC5C-836ECEF59A9B}" destId="{536C1C93-5260-442D-A2A8-74937E7D13E4}" srcOrd="0" destOrd="0" presId="urn:microsoft.com/office/officeart/2005/8/layout/radial6"/>
    <dgm:cxn modelId="{B515A809-F456-40B7-8111-C46C1C256671}" type="presOf" srcId="{00AB06F7-13DB-4DFF-ADCA-C675EEE12C1F}" destId="{13528AB6-22B1-4513-8869-62CCDE29617D}" srcOrd="0" destOrd="0" presId="urn:microsoft.com/office/officeart/2005/8/layout/radial6"/>
    <dgm:cxn modelId="{DABD8B1D-A4C2-4EBC-AA7A-ADBDA2B1831E}" type="presOf" srcId="{04F511FA-708A-4EDD-B502-D6CCC09000C1}" destId="{A43C981F-92BF-42E9-B6EF-916DA994B9DF}"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98D384C1-3ECB-420C-B830-53A2A07D9F03}" type="presOf" srcId="{9CD818C9-2B69-4229-B837-0EFFD2396B43}" destId="{AFD6040E-FF49-4C2B-AFB9-0063AE12E34B}"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90A5883E-AD7E-458D-A78E-16F601D91B5B}" type="presOf" srcId="{64BB445A-421A-44EF-BFB8-01C69A556368}" destId="{38DE4D55-EB94-4F23-AF82-AAC454419B0B}" srcOrd="0" destOrd="0" presId="urn:microsoft.com/office/officeart/2005/8/layout/radial6"/>
    <dgm:cxn modelId="{D4063C4D-89D0-413C-A7EA-C42F3CE0E5DD}" type="presOf" srcId="{E943AEA7-FF39-426E-939E-941D8E72C82C}" destId="{C6CEDF44-1870-4E66-AD1D-9B03B85A1BE3}" srcOrd="0" destOrd="0" presId="urn:microsoft.com/office/officeart/2005/8/layout/radial6"/>
    <dgm:cxn modelId="{720442BC-7953-44D4-835E-E4287D5A8C56}" type="presOf" srcId="{75F19CB0-35F5-4660-A62D-3B155FFA0C06}" destId="{78EC61BA-7EA8-490C-87DC-F05C57BA350B}" srcOrd="0" destOrd="0" presId="urn:microsoft.com/office/officeart/2005/8/layout/radial6"/>
    <dgm:cxn modelId="{1AE14DB6-E912-4206-A2D7-D84112B31C17}" type="presOf" srcId="{51D97990-B91D-461C-A30A-20A9A3ACE4CB}" destId="{715EDDA3-9C07-4F00-AA73-6B4EE06ED816}" srcOrd="0" destOrd="0" presId="urn:microsoft.com/office/officeart/2005/8/layout/radial6"/>
    <dgm:cxn modelId="{42ED5366-6708-4E5C-BC06-C786731CB8C6}" type="presParOf" srcId="{715EDDA3-9C07-4F00-AA73-6B4EE06ED816}" destId="{CFEBE133-097E-4323-BDA6-4F7A0D44B480}" srcOrd="0" destOrd="0" presId="urn:microsoft.com/office/officeart/2005/8/layout/radial6"/>
    <dgm:cxn modelId="{C121EF79-7269-43A7-8CA5-C4A9E5263C37}" type="presParOf" srcId="{715EDDA3-9C07-4F00-AA73-6B4EE06ED816}" destId="{C6CEDF44-1870-4E66-AD1D-9B03B85A1BE3}" srcOrd="1" destOrd="0" presId="urn:microsoft.com/office/officeart/2005/8/layout/radial6"/>
    <dgm:cxn modelId="{5ECBB5E1-365A-41B3-B453-62E5F5B3058C}" type="presParOf" srcId="{715EDDA3-9C07-4F00-AA73-6B4EE06ED816}" destId="{CE101535-5F30-466C-B258-46824F3BE734}" srcOrd="2" destOrd="0" presId="urn:microsoft.com/office/officeart/2005/8/layout/radial6"/>
    <dgm:cxn modelId="{3761B561-822E-45D0-9D20-90F32EA826C4}" type="presParOf" srcId="{715EDDA3-9C07-4F00-AA73-6B4EE06ED816}" destId="{188F3D38-ED84-4BF8-9450-11E049D53B57}" srcOrd="3" destOrd="0" presId="urn:microsoft.com/office/officeart/2005/8/layout/radial6"/>
    <dgm:cxn modelId="{86F5712B-BEC3-4C72-93A9-F4A40331CB79}" type="presParOf" srcId="{715EDDA3-9C07-4F00-AA73-6B4EE06ED816}" destId="{438C21DA-35EF-46F8-B0AA-956BD2AE1089}" srcOrd="4" destOrd="0" presId="urn:microsoft.com/office/officeart/2005/8/layout/radial6"/>
    <dgm:cxn modelId="{866947AA-D4D9-477A-962B-9EDDEEFA31B8}" type="presParOf" srcId="{715EDDA3-9C07-4F00-AA73-6B4EE06ED816}" destId="{63F16773-B024-4513-A2D7-8B9AF8A22BFB}" srcOrd="5" destOrd="0" presId="urn:microsoft.com/office/officeart/2005/8/layout/radial6"/>
    <dgm:cxn modelId="{4C0776ED-228D-47E5-ACAB-9ADBDD8E034F}" type="presParOf" srcId="{715EDDA3-9C07-4F00-AA73-6B4EE06ED816}" destId="{AFD6040E-FF49-4C2B-AFB9-0063AE12E34B}" srcOrd="6" destOrd="0" presId="urn:microsoft.com/office/officeart/2005/8/layout/radial6"/>
    <dgm:cxn modelId="{3398E46D-5939-4BBE-AE70-0A266EC8C36B}" type="presParOf" srcId="{715EDDA3-9C07-4F00-AA73-6B4EE06ED816}" destId="{78EC61BA-7EA8-490C-87DC-F05C57BA350B}" srcOrd="7" destOrd="0" presId="urn:microsoft.com/office/officeart/2005/8/layout/radial6"/>
    <dgm:cxn modelId="{CF30EFDB-9985-4271-9C96-DB4AD569C572}" type="presParOf" srcId="{715EDDA3-9C07-4F00-AA73-6B4EE06ED816}" destId="{5FEE3B80-1176-46C1-B4B9-616343BC1C68}" srcOrd="8" destOrd="0" presId="urn:microsoft.com/office/officeart/2005/8/layout/radial6"/>
    <dgm:cxn modelId="{0196A3F9-FF86-4170-9CD0-9798CF992D97}" type="presParOf" srcId="{715EDDA3-9C07-4F00-AA73-6B4EE06ED816}" destId="{13528AB6-22B1-4513-8869-62CCDE29617D}" srcOrd="9" destOrd="0" presId="urn:microsoft.com/office/officeart/2005/8/layout/radial6"/>
    <dgm:cxn modelId="{39650E4F-BB54-40D4-AF14-6F1BB02D5490}" type="presParOf" srcId="{715EDDA3-9C07-4F00-AA73-6B4EE06ED816}" destId="{8269C434-AA0C-488E-A2E3-61A7AF41F5D2}" srcOrd="10" destOrd="0" presId="urn:microsoft.com/office/officeart/2005/8/layout/radial6"/>
    <dgm:cxn modelId="{85915799-D4BD-48FF-9E1D-589B9383B4E0}" type="presParOf" srcId="{715EDDA3-9C07-4F00-AA73-6B4EE06ED816}" destId="{C8B6E12A-B855-463B-8E2A-96A2DC163906}" srcOrd="11" destOrd="0" presId="urn:microsoft.com/office/officeart/2005/8/layout/radial6"/>
    <dgm:cxn modelId="{3676542B-D3DA-47CE-AD58-2AF1D5FD1BA7}" type="presParOf" srcId="{715EDDA3-9C07-4F00-AA73-6B4EE06ED816}" destId="{B245C716-90B7-4236-841C-427FC9B408E5}" srcOrd="12" destOrd="0" presId="urn:microsoft.com/office/officeart/2005/8/layout/radial6"/>
    <dgm:cxn modelId="{D760FCEF-1DDB-4838-A930-4E933ECD48C9}" type="presParOf" srcId="{715EDDA3-9C07-4F00-AA73-6B4EE06ED816}" destId="{38DE4D55-EB94-4F23-AF82-AAC454419B0B}" srcOrd="13" destOrd="0" presId="urn:microsoft.com/office/officeart/2005/8/layout/radial6"/>
    <dgm:cxn modelId="{78C72C7B-2B5C-4B79-93B9-F9936E1A2942}" type="presParOf" srcId="{715EDDA3-9C07-4F00-AA73-6B4EE06ED816}" destId="{63489A7D-9E22-40C2-8D1B-D5761CCE0D16}" srcOrd="14" destOrd="0" presId="urn:microsoft.com/office/officeart/2005/8/layout/radial6"/>
    <dgm:cxn modelId="{14761898-FBB5-4D0E-9F5E-76C69079BBC4}" type="presParOf" srcId="{715EDDA3-9C07-4F00-AA73-6B4EE06ED816}" destId="{96463AA3-34C4-4C57-89D3-982A46606BB5}" srcOrd="15" destOrd="0" presId="urn:microsoft.com/office/officeart/2005/8/layout/radial6"/>
    <dgm:cxn modelId="{B356C90E-32E7-4DA9-95A6-C434FFD8193A}" type="presParOf" srcId="{715EDDA3-9C07-4F00-AA73-6B4EE06ED816}" destId="{A43C981F-92BF-42E9-B6EF-916DA994B9DF}" srcOrd="16" destOrd="0" presId="urn:microsoft.com/office/officeart/2005/8/layout/radial6"/>
    <dgm:cxn modelId="{F25F3C8D-BB67-400A-8631-538DE4BE62D3}" type="presParOf" srcId="{715EDDA3-9C07-4F00-AA73-6B4EE06ED816}" destId="{1874B692-6703-4BAC-BC1E-B84E2C685231}" srcOrd="17" destOrd="0" presId="urn:microsoft.com/office/officeart/2005/8/layout/radial6"/>
    <dgm:cxn modelId="{3622FFD1-9172-4ED4-9DBC-9390BEBDE2CC}" type="presParOf" srcId="{715EDDA3-9C07-4F00-AA73-6B4EE06ED816}" destId="{05D73FD8-30A5-4C24-BAAE-6270D28DA0AD}" srcOrd="18" destOrd="0" presId="urn:microsoft.com/office/officeart/2005/8/layout/radial6"/>
    <dgm:cxn modelId="{3BC95FFC-6C1D-4EB7-A4CF-56E2F63BDC0D}" type="presParOf" srcId="{715EDDA3-9C07-4F00-AA73-6B4EE06ED816}" destId="{536C1C93-5260-442D-A2A8-74937E7D13E4}" srcOrd="19" destOrd="0" presId="urn:microsoft.com/office/officeart/2005/8/layout/radial6"/>
    <dgm:cxn modelId="{DFFBC7B9-9659-4A76-BBD2-ED6C7AAED5F9}" type="presParOf" srcId="{715EDDA3-9C07-4F00-AA73-6B4EE06ED816}" destId="{23518EF9-DF4F-45E6-B7BB-5819AC084E41}" srcOrd="20" destOrd="0" presId="urn:microsoft.com/office/officeart/2005/8/layout/radial6"/>
    <dgm:cxn modelId="{963ACDFA-17D6-4949-B1F8-01D864A95896}"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800" b="1" dirty="0" smtClean="0">
              <a:latin typeface="+mj-lt"/>
            </a:rPr>
            <a:t>КТО?</a:t>
          </a:r>
          <a:endParaRPr lang="ru-RU" sz="18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X="11023" custLinFactNeighborY="-8706"/>
      <dgm:spPr/>
      <dgm:t>
        <a:bodyPr/>
        <a:lstStyle/>
        <a:p>
          <a:endParaRPr lang="ru-RU"/>
        </a:p>
      </dgm:t>
    </dgm:pt>
  </dgm:ptLst>
  <dgm:cxnLst>
    <dgm:cxn modelId="{3984F509-0F47-4CAE-9DD7-5D07F5D5473C}" type="presOf" srcId="{A3693AC3-B836-4170-9C8B-F82E4E327CA5}" destId="{B383361A-50E3-4C07-A839-B2CD6A8125F6}" srcOrd="0" destOrd="0" presId="urn:microsoft.com/office/officeart/2005/8/layout/venn1"/>
    <dgm:cxn modelId="{97F5AF35-DF12-4FDF-BCF3-41C5FC2EDB0E}" srcId="{A3693AC3-B836-4170-9C8B-F82E4E327CA5}" destId="{9E17C3EA-2BCB-4736-A926-A718F18D666D}" srcOrd="0" destOrd="0" parTransId="{B0421BA8-DDF9-4139-89E8-FB71FD538CAB}" sibTransId="{EA85565C-CC67-4A71-9442-B5886EA23FAD}"/>
    <dgm:cxn modelId="{3450084A-DAB4-4B6C-A60D-F885564AED7B}" type="presOf" srcId="{9E17C3EA-2BCB-4736-A926-A718F18D666D}" destId="{4A309FDA-4914-490D-9CFC-2F21EA5E4A1B}" srcOrd="0" destOrd="0" presId="urn:microsoft.com/office/officeart/2005/8/layout/venn1"/>
    <dgm:cxn modelId="{580F5012-FAC3-4D04-AEF5-B6972F3946CC}"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4DDA603C-B762-40BA-92BE-94C476492F6D}" type="presOf" srcId="{51D97990-B91D-461C-A30A-20A9A3ACE4CB}" destId="{715EDDA3-9C07-4F00-AA73-6B4EE06ED816}" srcOrd="0" destOrd="0" presId="urn:microsoft.com/office/officeart/2005/8/layout/radial6"/>
    <dgm:cxn modelId="{90210AD6-E6D9-408A-A2F2-C507D3069768}" type="presOf" srcId="{64BB445A-421A-44EF-BFB8-01C69A556368}" destId="{38DE4D55-EB94-4F23-AF82-AAC454419B0B}" srcOrd="0" destOrd="0" presId="urn:microsoft.com/office/officeart/2005/8/layout/radial6"/>
    <dgm:cxn modelId="{79EB2C78-307F-4C06-8AAA-F2DE4DAB9565}" type="presOf" srcId="{9C6E25DA-EDC3-43F9-8B76-F3543DEEBD9B}" destId="{188F3D38-ED84-4BF8-9450-11E049D53B57}" srcOrd="0" destOrd="0" presId="urn:microsoft.com/office/officeart/2005/8/layout/radial6"/>
    <dgm:cxn modelId="{764E68F5-A12A-42AA-9E0D-3052DA54B7F6}" type="presOf" srcId="{14A3F24F-BC65-4E98-BC5C-836ECEF59A9B}" destId="{536C1C93-5260-442D-A2A8-74937E7D13E4}" srcOrd="0" destOrd="0" presId="urn:microsoft.com/office/officeart/2005/8/layout/radial6"/>
    <dgm:cxn modelId="{46C77CAE-0A45-460B-96F7-84278E6608F6}" type="presOf" srcId="{04F511FA-708A-4EDD-B502-D6CCC09000C1}" destId="{A43C981F-92BF-42E9-B6EF-916DA994B9DF}" srcOrd="0" destOrd="0" presId="urn:microsoft.com/office/officeart/2005/8/layout/radial6"/>
    <dgm:cxn modelId="{AE9749F2-32C7-4771-9A7D-CB9C8EE8E99D}" type="presOf" srcId="{00AB06F7-13DB-4DFF-ADCA-C675EEE12C1F}" destId="{13528AB6-22B1-4513-8869-62CCDE29617D}"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4290BF6F-860B-40C3-84EB-956B9E3C67D9}" type="presOf" srcId="{E943AEA7-FF39-426E-939E-941D8E72C82C}" destId="{C6CEDF44-1870-4E66-AD1D-9B03B85A1BE3}" srcOrd="0" destOrd="0" presId="urn:microsoft.com/office/officeart/2005/8/layout/radial6"/>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720B7F89-4E09-4963-AEC3-5010E9ED43BB}" type="presOf" srcId="{9A5C0E1D-301E-4A42-BB0A-ACC26FA2E37F}" destId="{5D58DC9C-DA96-4168-B858-B27E64C63850}" srcOrd="0" destOrd="0" presId="urn:microsoft.com/office/officeart/2005/8/layout/radial6"/>
    <dgm:cxn modelId="{D7A6E09F-B78B-42C3-B80C-64A0DF7EEFF4}" type="presOf" srcId="{49437D49-8D74-48F0-89C6-9E09207F6171}" destId="{CFEBE133-097E-4323-BDA6-4F7A0D44B480}"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3EB164D8-F229-4E99-930F-375EC8FF1B3E}" type="presOf" srcId="{398AA3C6-D52D-4BA3-A9C2-C5C8A9995594}" destId="{96463AA3-34C4-4C57-89D3-982A46606BB5}" srcOrd="0" destOrd="0" presId="urn:microsoft.com/office/officeart/2005/8/layout/radial6"/>
    <dgm:cxn modelId="{E4741A3C-5DA1-4F88-B488-8502A2153311}" type="presOf" srcId="{F1FB3612-C62A-4204-8712-720FB0BFD6EF}" destId="{8269C434-AA0C-488E-A2E3-61A7AF41F5D2}" srcOrd="0" destOrd="0" presId="urn:microsoft.com/office/officeart/2005/8/layout/radial6"/>
    <dgm:cxn modelId="{DB922632-FA77-4CC1-B715-845F11E96937}" type="presOf" srcId="{EB4BB97F-C51E-4B0E-AEE0-943F4FFDC16B}" destId="{B245C716-90B7-4236-841C-427FC9B408E5}" srcOrd="0" destOrd="0" presId="urn:microsoft.com/office/officeart/2005/8/layout/radial6"/>
    <dgm:cxn modelId="{7CB29DCD-0079-47BE-99E5-23FCB8CCE999}" type="presOf" srcId="{9CD818C9-2B69-4229-B837-0EFFD2396B43}" destId="{AFD6040E-FF49-4C2B-AFB9-0063AE12E34B}"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DAF2C62B-975A-4C4C-9077-8747977C58E0}" type="presOf" srcId="{75F19CB0-35F5-4660-A62D-3B155FFA0C06}" destId="{78EC61BA-7EA8-490C-87DC-F05C57BA350B}" srcOrd="0" destOrd="0" presId="urn:microsoft.com/office/officeart/2005/8/layout/radial6"/>
    <dgm:cxn modelId="{D6B7CA8C-4DF4-4480-800B-ED29890667A4}" type="presOf" srcId="{13B20B13-C4D9-499B-9D2F-244A4CB8C7B6}" destId="{05D73FD8-30A5-4C24-BAAE-6270D28DA0AD}" srcOrd="0" destOrd="0" presId="urn:microsoft.com/office/officeart/2005/8/layout/radial6"/>
    <dgm:cxn modelId="{470FA70A-CC8D-4054-A82B-B55AA185A107}" type="presOf" srcId="{40C18558-BFD1-4BC3-9376-A40E8DFA4D91}" destId="{438C21DA-35EF-46F8-B0AA-956BD2AE1089}" srcOrd="0" destOrd="0" presId="urn:microsoft.com/office/officeart/2005/8/layout/radial6"/>
    <dgm:cxn modelId="{427C4D04-78D5-47B3-B90A-67562AF93832}" type="presParOf" srcId="{715EDDA3-9C07-4F00-AA73-6B4EE06ED816}" destId="{CFEBE133-097E-4323-BDA6-4F7A0D44B480}" srcOrd="0" destOrd="0" presId="urn:microsoft.com/office/officeart/2005/8/layout/radial6"/>
    <dgm:cxn modelId="{2B1BB971-7F45-4989-AB39-0D234C0AF66D}" type="presParOf" srcId="{715EDDA3-9C07-4F00-AA73-6B4EE06ED816}" destId="{C6CEDF44-1870-4E66-AD1D-9B03B85A1BE3}" srcOrd="1" destOrd="0" presId="urn:microsoft.com/office/officeart/2005/8/layout/radial6"/>
    <dgm:cxn modelId="{E8AD2422-45AE-4172-A207-4BA91C88646B}" type="presParOf" srcId="{715EDDA3-9C07-4F00-AA73-6B4EE06ED816}" destId="{CE101535-5F30-466C-B258-46824F3BE734}" srcOrd="2" destOrd="0" presId="urn:microsoft.com/office/officeart/2005/8/layout/radial6"/>
    <dgm:cxn modelId="{4F797FE5-188E-41E5-9AD1-451EF3F40524}" type="presParOf" srcId="{715EDDA3-9C07-4F00-AA73-6B4EE06ED816}" destId="{188F3D38-ED84-4BF8-9450-11E049D53B57}" srcOrd="3" destOrd="0" presId="urn:microsoft.com/office/officeart/2005/8/layout/radial6"/>
    <dgm:cxn modelId="{80A62A86-B4F6-4667-A55C-4FD371239729}" type="presParOf" srcId="{715EDDA3-9C07-4F00-AA73-6B4EE06ED816}" destId="{438C21DA-35EF-46F8-B0AA-956BD2AE1089}" srcOrd="4" destOrd="0" presId="urn:microsoft.com/office/officeart/2005/8/layout/radial6"/>
    <dgm:cxn modelId="{AE518225-88A5-400D-B12C-7165CAC31604}" type="presParOf" srcId="{715EDDA3-9C07-4F00-AA73-6B4EE06ED816}" destId="{63F16773-B024-4513-A2D7-8B9AF8A22BFB}" srcOrd="5" destOrd="0" presId="urn:microsoft.com/office/officeart/2005/8/layout/radial6"/>
    <dgm:cxn modelId="{9BB290E9-1148-43A0-AD83-D41792A3CD34}" type="presParOf" srcId="{715EDDA3-9C07-4F00-AA73-6B4EE06ED816}" destId="{AFD6040E-FF49-4C2B-AFB9-0063AE12E34B}" srcOrd="6" destOrd="0" presId="urn:microsoft.com/office/officeart/2005/8/layout/radial6"/>
    <dgm:cxn modelId="{FE17020F-0FD8-41CD-B71A-8DD25BA0B5AC}" type="presParOf" srcId="{715EDDA3-9C07-4F00-AA73-6B4EE06ED816}" destId="{78EC61BA-7EA8-490C-87DC-F05C57BA350B}" srcOrd="7" destOrd="0" presId="urn:microsoft.com/office/officeart/2005/8/layout/radial6"/>
    <dgm:cxn modelId="{D0CABFD8-1207-4439-9E62-4C320C118597}" type="presParOf" srcId="{715EDDA3-9C07-4F00-AA73-6B4EE06ED816}" destId="{5FEE3B80-1176-46C1-B4B9-616343BC1C68}" srcOrd="8" destOrd="0" presId="urn:microsoft.com/office/officeart/2005/8/layout/radial6"/>
    <dgm:cxn modelId="{BB9A3296-809E-4242-8499-CA7EF8F960DD}" type="presParOf" srcId="{715EDDA3-9C07-4F00-AA73-6B4EE06ED816}" destId="{13528AB6-22B1-4513-8869-62CCDE29617D}" srcOrd="9" destOrd="0" presId="urn:microsoft.com/office/officeart/2005/8/layout/radial6"/>
    <dgm:cxn modelId="{0FED9E7E-863C-421C-8C96-26FF2D987F27}" type="presParOf" srcId="{715EDDA3-9C07-4F00-AA73-6B4EE06ED816}" destId="{8269C434-AA0C-488E-A2E3-61A7AF41F5D2}" srcOrd="10" destOrd="0" presId="urn:microsoft.com/office/officeart/2005/8/layout/radial6"/>
    <dgm:cxn modelId="{BE2412C5-B0E7-4819-86BA-D3159E03472A}" type="presParOf" srcId="{715EDDA3-9C07-4F00-AA73-6B4EE06ED816}" destId="{C8B6E12A-B855-463B-8E2A-96A2DC163906}" srcOrd="11" destOrd="0" presId="urn:microsoft.com/office/officeart/2005/8/layout/radial6"/>
    <dgm:cxn modelId="{82D99BFC-028C-4F7C-A74C-13684FEB0FCA}" type="presParOf" srcId="{715EDDA3-9C07-4F00-AA73-6B4EE06ED816}" destId="{B245C716-90B7-4236-841C-427FC9B408E5}" srcOrd="12" destOrd="0" presId="urn:microsoft.com/office/officeart/2005/8/layout/radial6"/>
    <dgm:cxn modelId="{BD6A3B81-2A4F-4DCA-BD6C-F64D3704984F}" type="presParOf" srcId="{715EDDA3-9C07-4F00-AA73-6B4EE06ED816}" destId="{38DE4D55-EB94-4F23-AF82-AAC454419B0B}" srcOrd="13" destOrd="0" presId="urn:microsoft.com/office/officeart/2005/8/layout/radial6"/>
    <dgm:cxn modelId="{EF2E6715-4B54-4282-AFAC-608FC5480DD6}" type="presParOf" srcId="{715EDDA3-9C07-4F00-AA73-6B4EE06ED816}" destId="{63489A7D-9E22-40C2-8D1B-D5761CCE0D16}" srcOrd="14" destOrd="0" presId="urn:microsoft.com/office/officeart/2005/8/layout/radial6"/>
    <dgm:cxn modelId="{C128AA35-6930-4F22-B0F9-CADDBFE0FCC6}" type="presParOf" srcId="{715EDDA3-9C07-4F00-AA73-6B4EE06ED816}" destId="{96463AA3-34C4-4C57-89D3-982A46606BB5}" srcOrd="15" destOrd="0" presId="urn:microsoft.com/office/officeart/2005/8/layout/radial6"/>
    <dgm:cxn modelId="{98AECCD7-F011-42B8-A721-578C9EFC32B7}" type="presParOf" srcId="{715EDDA3-9C07-4F00-AA73-6B4EE06ED816}" destId="{A43C981F-92BF-42E9-B6EF-916DA994B9DF}" srcOrd="16" destOrd="0" presId="urn:microsoft.com/office/officeart/2005/8/layout/radial6"/>
    <dgm:cxn modelId="{12EB668F-CAEC-43E6-90B2-D36B5B49094B}" type="presParOf" srcId="{715EDDA3-9C07-4F00-AA73-6B4EE06ED816}" destId="{1874B692-6703-4BAC-BC1E-B84E2C685231}" srcOrd="17" destOrd="0" presId="urn:microsoft.com/office/officeart/2005/8/layout/radial6"/>
    <dgm:cxn modelId="{175B1197-98BE-49F6-9C8E-5A12928EDECF}" type="presParOf" srcId="{715EDDA3-9C07-4F00-AA73-6B4EE06ED816}" destId="{05D73FD8-30A5-4C24-BAAE-6270D28DA0AD}" srcOrd="18" destOrd="0" presId="urn:microsoft.com/office/officeart/2005/8/layout/radial6"/>
    <dgm:cxn modelId="{54E04926-2593-4C66-80FD-FC8EF8BDFB26}" type="presParOf" srcId="{715EDDA3-9C07-4F00-AA73-6B4EE06ED816}" destId="{536C1C93-5260-442D-A2A8-74937E7D13E4}" srcOrd="19" destOrd="0" presId="urn:microsoft.com/office/officeart/2005/8/layout/radial6"/>
    <dgm:cxn modelId="{7B4651E1-C5EF-49B3-ADE9-8F105D7C6024}" type="presParOf" srcId="{715EDDA3-9C07-4F00-AA73-6B4EE06ED816}" destId="{23518EF9-DF4F-45E6-B7BB-5819AC084E41}" srcOrd="20" destOrd="0" presId="urn:microsoft.com/office/officeart/2005/8/layout/radial6"/>
    <dgm:cxn modelId="{52EE9C93-6E03-4B18-B593-7DAB0D61A793}"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F95C5929-BF3E-4C9F-AA66-35E80C988009}" type="presOf" srcId="{9E17C3EA-2BCB-4736-A926-A718F18D666D}" destId="{4A309FDA-4914-490D-9CFC-2F21EA5E4A1B}" srcOrd="0" destOrd="0" presId="urn:microsoft.com/office/officeart/2005/8/layout/venn1"/>
    <dgm:cxn modelId="{0C03D5CE-EAB3-41FD-AAF0-FCEABA15B160}" type="presOf" srcId="{A3693AC3-B836-4170-9C8B-F82E4E327CA5}" destId="{B383361A-50E3-4C07-A839-B2CD6A8125F6}" srcOrd="0" destOrd="0" presId="urn:microsoft.com/office/officeart/2005/8/layout/venn1"/>
    <dgm:cxn modelId="{44CD0A3C-68F3-4EF0-ADDE-F21386960A50}"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876403BF-4618-4840-A80C-ABA9A1DC7D34}" type="presOf" srcId="{51D97990-B91D-461C-A30A-20A9A3ACE4CB}" destId="{715EDDA3-9C07-4F00-AA73-6B4EE06ED816}" srcOrd="0" destOrd="0" presId="urn:microsoft.com/office/officeart/2005/8/layout/radial6"/>
    <dgm:cxn modelId="{5F22EC92-F1AC-4973-8991-B53A0C248F49}" type="presOf" srcId="{14A3F24F-BC65-4E98-BC5C-836ECEF59A9B}" destId="{536C1C93-5260-442D-A2A8-74937E7D13E4}" srcOrd="0" destOrd="0" presId="urn:microsoft.com/office/officeart/2005/8/layout/radial6"/>
    <dgm:cxn modelId="{CB42BF7C-355A-49B5-A55F-C55AA5438402}" type="presOf" srcId="{40C18558-BFD1-4BC3-9376-A40E8DFA4D91}" destId="{438C21DA-35EF-46F8-B0AA-956BD2AE1089}"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DCDB1690-D797-4CFD-A968-6CE6545D6ED6}" type="presOf" srcId="{9A5C0E1D-301E-4A42-BB0A-ACC26FA2E37F}" destId="{5D58DC9C-DA96-4168-B858-B27E64C63850}"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6FBCDA81-EBD5-47CA-9623-FE236DB54459}" type="presOf" srcId="{75F19CB0-35F5-4660-A62D-3B155FFA0C06}" destId="{78EC61BA-7EA8-490C-87DC-F05C57BA350B}" srcOrd="0" destOrd="0" presId="urn:microsoft.com/office/officeart/2005/8/layout/radial6"/>
    <dgm:cxn modelId="{BC521342-EDA6-49E7-BDA7-7A38CE265BC4}" type="presOf" srcId="{9CD818C9-2B69-4229-B837-0EFFD2396B43}" destId="{AFD6040E-FF49-4C2B-AFB9-0063AE12E34B}" srcOrd="0" destOrd="0" presId="urn:microsoft.com/office/officeart/2005/8/layout/radial6"/>
    <dgm:cxn modelId="{648BC383-623A-4BE0-B5A2-1C227A386228}" type="presOf" srcId="{00AB06F7-13DB-4DFF-ADCA-C675EEE12C1F}" destId="{13528AB6-22B1-4513-8869-62CCDE29617D}" srcOrd="0" destOrd="0" presId="urn:microsoft.com/office/officeart/2005/8/layout/radial6"/>
    <dgm:cxn modelId="{9AEB034B-93F5-4DB1-BF79-100D9E13B226}" type="presOf" srcId="{13B20B13-C4D9-499B-9D2F-244A4CB8C7B6}" destId="{05D73FD8-30A5-4C24-BAAE-6270D28DA0AD}" srcOrd="0" destOrd="0" presId="urn:microsoft.com/office/officeart/2005/8/layout/radial6"/>
    <dgm:cxn modelId="{FC2505E5-726D-45E9-ADE3-F7B3B0312133}" type="presOf" srcId="{49437D49-8D74-48F0-89C6-9E09207F6171}" destId="{CFEBE133-097E-4323-BDA6-4F7A0D44B480}" srcOrd="0" destOrd="0" presId="urn:microsoft.com/office/officeart/2005/8/layout/radial6"/>
    <dgm:cxn modelId="{8E144C80-C2DD-45DF-AD80-25EBF2A2E47C}" type="presOf" srcId="{64BB445A-421A-44EF-BFB8-01C69A556368}" destId="{38DE4D55-EB94-4F23-AF82-AAC454419B0B}"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0E7D2763-1EE7-44B9-B8F1-BBD04E5A315A}" type="presOf" srcId="{EB4BB97F-C51E-4B0E-AEE0-943F4FFDC16B}" destId="{B245C716-90B7-4236-841C-427FC9B408E5}" srcOrd="0" destOrd="0" presId="urn:microsoft.com/office/officeart/2005/8/layout/radial6"/>
    <dgm:cxn modelId="{2032C0A1-A0BF-4D51-A58B-ABAE397C0E55}" type="presOf" srcId="{F1FB3612-C62A-4204-8712-720FB0BFD6EF}" destId="{8269C434-AA0C-488E-A2E3-61A7AF41F5D2}"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CFAFD3FE-160D-420E-BB16-F8DD71E2148C}" type="presOf" srcId="{E943AEA7-FF39-426E-939E-941D8E72C82C}" destId="{C6CEDF44-1870-4E66-AD1D-9B03B85A1BE3}" srcOrd="0" destOrd="0" presId="urn:microsoft.com/office/officeart/2005/8/layout/radial6"/>
    <dgm:cxn modelId="{C49621AE-DF55-4C4D-91DC-C260B12BCCB1}" type="presOf" srcId="{398AA3C6-D52D-4BA3-A9C2-C5C8A9995594}" destId="{96463AA3-34C4-4C57-89D3-982A46606BB5}" srcOrd="0" destOrd="0" presId="urn:microsoft.com/office/officeart/2005/8/layout/radial6"/>
    <dgm:cxn modelId="{8DE5E8B5-3A98-4A93-86D5-6842CB6DB11B}" type="presOf" srcId="{9C6E25DA-EDC3-43F9-8B76-F3543DEEBD9B}" destId="{188F3D38-ED84-4BF8-9450-11E049D53B57}" srcOrd="0" destOrd="0" presId="urn:microsoft.com/office/officeart/2005/8/layout/radial6"/>
    <dgm:cxn modelId="{8807F00F-E513-4AD0-95DA-C98E7A5EEF68}" type="presOf" srcId="{04F511FA-708A-4EDD-B502-D6CCC09000C1}" destId="{A43C981F-92BF-42E9-B6EF-916DA994B9DF}" srcOrd="0" destOrd="0" presId="urn:microsoft.com/office/officeart/2005/8/layout/radial6"/>
    <dgm:cxn modelId="{9885CABF-A646-4C92-A14A-BB85496B7331}" type="presParOf" srcId="{715EDDA3-9C07-4F00-AA73-6B4EE06ED816}" destId="{CFEBE133-097E-4323-BDA6-4F7A0D44B480}" srcOrd="0" destOrd="0" presId="urn:microsoft.com/office/officeart/2005/8/layout/radial6"/>
    <dgm:cxn modelId="{8CE91342-70C3-44CE-A00E-1F351D715665}" type="presParOf" srcId="{715EDDA3-9C07-4F00-AA73-6B4EE06ED816}" destId="{C6CEDF44-1870-4E66-AD1D-9B03B85A1BE3}" srcOrd="1" destOrd="0" presId="urn:microsoft.com/office/officeart/2005/8/layout/radial6"/>
    <dgm:cxn modelId="{710D0981-A5F9-4C24-BCC6-473CA52B00ED}" type="presParOf" srcId="{715EDDA3-9C07-4F00-AA73-6B4EE06ED816}" destId="{CE101535-5F30-466C-B258-46824F3BE734}" srcOrd="2" destOrd="0" presId="urn:microsoft.com/office/officeart/2005/8/layout/radial6"/>
    <dgm:cxn modelId="{031310A5-15AE-49C5-ADCB-609A19F21AD2}" type="presParOf" srcId="{715EDDA3-9C07-4F00-AA73-6B4EE06ED816}" destId="{188F3D38-ED84-4BF8-9450-11E049D53B57}" srcOrd="3" destOrd="0" presId="urn:microsoft.com/office/officeart/2005/8/layout/radial6"/>
    <dgm:cxn modelId="{DC84E7EF-05B4-42B5-B752-DD8793D2B742}" type="presParOf" srcId="{715EDDA3-9C07-4F00-AA73-6B4EE06ED816}" destId="{438C21DA-35EF-46F8-B0AA-956BD2AE1089}" srcOrd="4" destOrd="0" presId="urn:microsoft.com/office/officeart/2005/8/layout/radial6"/>
    <dgm:cxn modelId="{2EA36D56-D5C9-4DBF-A64D-F80A6D02B209}" type="presParOf" srcId="{715EDDA3-9C07-4F00-AA73-6B4EE06ED816}" destId="{63F16773-B024-4513-A2D7-8B9AF8A22BFB}" srcOrd="5" destOrd="0" presId="urn:microsoft.com/office/officeart/2005/8/layout/radial6"/>
    <dgm:cxn modelId="{8936760E-CE5A-4B48-A4EC-421296887366}" type="presParOf" srcId="{715EDDA3-9C07-4F00-AA73-6B4EE06ED816}" destId="{AFD6040E-FF49-4C2B-AFB9-0063AE12E34B}" srcOrd="6" destOrd="0" presId="urn:microsoft.com/office/officeart/2005/8/layout/radial6"/>
    <dgm:cxn modelId="{4590E5ED-FBFB-454B-9070-6A720E1BBDA2}" type="presParOf" srcId="{715EDDA3-9C07-4F00-AA73-6B4EE06ED816}" destId="{78EC61BA-7EA8-490C-87DC-F05C57BA350B}" srcOrd="7" destOrd="0" presId="urn:microsoft.com/office/officeart/2005/8/layout/radial6"/>
    <dgm:cxn modelId="{93ABB939-16E3-4863-874C-50B2CB214950}" type="presParOf" srcId="{715EDDA3-9C07-4F00-AA73-6B4EE06ED816}" destId="{5FEE3B80-1176-46C1-B4B9-616343BC1C68}" srcOrd="8" destOrd="0" presId="urn:microsoft.com/office/officeart/2005/8/layout/radial6"/>
    <dgm:cxn modelId="{78FBB9B6-F1F7-4B9A-BB0E-720C2408267A}" type="presParOf" srcId="{715EDDA3-9C07-4F00-AA73-6B4EE06ED816}" destId="{13528AB6-22B1-4513-8869-62CCDE29617D}" srcOrd="9" destOrd="0" presId="urn:microsoft.com/office/officeart/2005/8/layout/radial6"/>
    <dgm:cxn modelId="{0C89207F-0688-412A-A073-141EDFB6C8F9}" type="presParOf" srcId="{715EDDA3-9C07-4F00-AA73-6B4EE06ED816}" destId="{8269C434-AA0C-488E-A2E3-61A7AF41F5D2}" srcOrd="10" destOrd="0" presId="urn:microsoft.com/office/officeart/2005/8/layout/radial6"/>
    <dgm:cxn modelId="{BF4E0EDD-4C3E-4692-B779-9B0FDC5B4372}" type="presParOf" srcId="{715EDDA3-9C07-4F00-AA73-6B4EE06ED816}" destId="{C8B6E12A-B855-463B-8E2A-96A2DC163906}" srcOrd="11" destOrd="0" presId="urn:microsoft.com/office/officeart/2005/8/layout/radial6"/>
    <dgm:cxn modelId="{1E21262B-946E-4930-8836-ECCFB4FABBE0}" type="presParOf" srcId="{715EDDA3-9C07-4F00-AA73-6B4EE06ED816}" destId="{B245C716-90B7-4236-841C-427FC9B408E5}" srcOrd="12" destOrd="0" presId="urn:microsoft.com/office/officeart/2005/8/layout/radial6"/>
    <dgm:cxn modelId="{24622921-C69C-4F9B-AF9C-7B1B8C0DC315}" type="presParOf" srcId="{715EDDA3-9C07-4F00-AA73-6B4EE06ED816}" destId="{38DE4D55-EB94-4F23-AF82-AAC454419B0B}" srcOrd="13" destOrd="0" presId="urn:microsoft.com/office/officeart/2005/8/layout/radial6"/>
    <dgm:cxn modelId="{AC6D64BA-2E95-4E95-A117-A7FB1003CDB0}" type="presParOf" srcId="{715EDDA3-9C07-4F00-AA73-6B4EE06ED816}" destId="{63489A7D-9E22-40C2-8D1B-D5761CCE0D16}" srcOrd="14" destOrd="0" presId="urn:microsoft.com/office/officeart/2005/8/layout/radial6"/>
    <dgm:cxn modelId="{D0E108CB-7C24-4C52-AF07-5F3961FE8293}" type="presParOf" srcId="{715EDDA3-9C07-4F00-AA73-6B4EE06ED816}" destId="{96463AA3-34C4-4C57-89D3-982A46606BB5}" srcOrd="15" destOrd="0" presId="urn:microsoft.com/office/officeart/2005/8/layout/radial6"/>
    <dgm:cxn modelId="{75B7B48A-450B-4CB3-8101-DA6DF08AFC9D}" type="presParOf" srcId="{715EDDA3-9C07-4F00-AA73-6B4EE06ED816}" destId="{A43C981F-92BF-42E9-B6EF-916DA994B9DF}" srcOrd="16" destOrd="0" presId="urn:microsoft.com/office/officeart/2005/8/layout/radial6"/>
    <dgm:cxn modelId="{AA374486-DED8-4402-B7EA-3E1057B3B556}" type="presParOf" srcId="{715EDDA3-9C07-4F00-AA73-6B4EE06ED816}" destId="{1874B692-6703-4BAC-BC1E-B84E2C685231}" srcOrd="17" destOrd="0" presId="urn:microsoft.com/office/officeart/2005/8/layout/radial6"/>
    <dgm:cxn modelId="{A3C78597-58AD-46B4-8E0C-B6E05ACA9576}" type="presParOf" srcId="{715EDDA3-9C07-4F00-AA73-6B4EE06ED816}" destId="{05D73FD8-30A5-4C24-BAAE-6270D28DA0AD}" srcOrd="18" destOrd="0" presId="urn:microsoft.com/office/officeart/2005/8/layout/radial6"/>
    <dgm:cxn modelId="{81C71EE3-E0A3-4754-9216-8CED9D78153A}" type="presParOf" srcId="{715EDDA3-9C07-4F00-AA73-6B4EE06ED816}" destId="{536C1C93-5260-442D-A2A8-74937E7D13E4}" srcOrd="19" destOrd="0" presId="urn:microsoft.com/office/officeart/2005/8/layout/radial6"/>
    <dgm:cxn modelId="{B355CA40-4E89-4687-AA71-BE1578FDB2EB}" type="presParOf" srcId="{715EDDA3-9C07-4F00-AA73-6B4EE06ED816}" destId="{23518EF9-DF4F-45E6-B7BB-5819AC084E41}" srcOrd="20" destOrd="0" presId="urn:microsoft.com/office/officeart/2005/8/layout/radial6"/>
    <dgm:cxn modelId="{78C550EE-9592-4B19-988C-00FF29F73FF0}"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5E9214A2-7346-41F5-91C8-5F2CCF51DF4F}" type="presOf" srcId="{9E17C3EA-2BCB-4736-A926-A718F18D666D}" destId="{4A309FDA-4914-490D-9CFC-2F21EA5E4A1B}" srcOrd="0" destOrd="0" presId="urn:microsoft.com/office/officeart/2005/8/layout/venn1"/>
    <dgm:cxn modelId="{94E0BD0B-D81E-474B-8D45-B10CD4A93595}" type="presOf" srcId="{A3693AC3-B836-4170-9C8B-F82E4E327CA5}" destId="{B383361A-50E3-4C07-A839-B2CD6A8125F6}" srcOrd="0" destOrd="0" presId="urn:microsoft.com/office/officeart/2005/8/layout/venn1"/>
    <dgm:cxn modelId="{F9E62537-5AF5-4059-8762-550B8CD84407}"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D179BB8B-9738-483C-8622-A0669DBA0509}" type="presOf" srcId="{9A5C0E1D-301E-4A42-BB0A-ACC26FA2E37F}" destId="{5D58DC9C-DA96-4168-B858-B27E64C63850}"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182C18E-50A5-4969-AFC5-8158948274F2}" type="presOf" srcId="{EB4BB97F-C51E-4B0E-AEE0-943F4FFDC16B}" destId="{B245C716-90B7-4236-841C-427FC9B408E5}" srcOrd="0" destOrd="0" presId="urn:microsoft.com/office/officeart/2005/8/layout/radial6"/>
    <dgm:cxn modelId="{0CC825FB-26DD-488B-B298-5FD4DDC0A869}" srcId="{49437D49-8D74-48F0-89C6-9E09207F6171}" destId="{75F19CB0-35F5-4660-A62D-3B155FFA0C06}" srcOrd="2" destOrd="0" parTransId="{EB9C6E92-43DD-4271-8E84-6C5EB1D815F4}" sibTransId="{00AB06F7-13DB-4DFF-ADCA-C675EEE12C1F}"/>
    <dgm:cxn modelId="{A868835B-8138-410C-A0DB-17F959DF8415}" srcId="{49437D49-8D74-48F0-89C6-9E09207F6171}" destId="{F1FB3612-C62A-4204-8712-720FB0BFD6EF}" srcOrd="3" destOrd="0" parTransId="{823D7D72-8BEA-423D-8887-C74865E969A4}" sibTransId="{EB4BB97F-C51E-4B0E-AEE0-943F4FFDC16B}"/>
    <dgm:cxn modelId="{0ACB7222-D24F-49CE-B76B-F67B53D57BA5}" type="presOf" srcId="{F1FB3612-C62A-4204-8712-720FB0BFD6EF}" destId="{8269C434-AA0C-488E-A2E3-61A7AF41F5D2}" srcOrd="0" destOrd="0" presId="urn:microsoft.com/office/officeart/2005/8/layout/radial6"/>
    <dgm:cxn modelId="{C0718289-3AC4-4296-89A9-248DA6F45BBD}" srcId="{49437D49-8D74-48F0-89C6-9E09207F6171}" destId="{14A3F24F-BC65-4E98-BC5C-836ECEF59A9B}" srcOrd="6" destOrd="0" parTransId="{2687D766-7210-4BA9-9B2A-7544207E4A46}" sibTransId="{9A5C0E1D-301E-4A42-BB0A-ACC26FA2E37F}"/>
    <dgm:cxn modelId="{279645A4-06C5-4BC2-AA18-9F877B20B69D}" type="presOf" srcId="{04F511FA-708A-4EDD-B502-D6CCC09000C1}" destId="{A43C981F-92BF-42E9-B6EF-916DA994B9DF}" srcOrd="0" destOrd="0" presId="urn:microsoft.com/office/officeart/2005/8/layout/radial6"/>
    <dgm:cxn modelId="{B0A68660-8A2A-4D80-832A-BF7D14AC8971}" type="presOf" srcId="{9C6E25DA-EDC3-43F9-8B76-F3543DEEBD9B}" destId="{188F3D38-ED84-4BF8-9450-11E049D53B57}"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0D3C8F2B-CAA7-4273-A8E5-508560612E99}" type="presOf" srcId="{E943AEA7-FF39-426E-939E-941D8E72C82C}" destId="{C6CEDF44-1870-4E66-AD1D-9B03B85A1BE3}" srcOrd="0" destOrd="0" presId="urn:microsoft.com/office/officeart/2005/8/layout/radial6"/>
    <dgm:cxn modelId="{DA2797E4-4887-442C-9092-9F8453580BCC}" type="presOf" srcId="{64BB445A-421A-44EF-BFB8-01C69A556368}" destId="{38DE4D55-EB94-4F23-AF82-AAC454419B0B}" srcOrd="0" destOrd="0" presId="urn:microsoft.com/office/officeart/2005/8/layout/radial6"/>
    <dgm:cxn modelId="{C0A335FF-0556-4AEA-8C3E-ADBACF24C81E}" type="presOf" srcId="{51D97990-B91D-461C-A30A-20A9A3ACE4CB}" destId="{715EDDA3-9C07-4F00-AA73-6B4EE06ED816}" srcOrd="0" destOrd="0" presId="urn:microsoft.com/office/officeart/2005/8/layout/radial6"/>
    <dgm:cxn modelId="{3DF5EDC5-8584-410B-9F50-7E1C3132DFA2}" type="presOf" srcId="{14A3F24F-BC65-4E98-BC5C-836ECEF59A9B}" destId="{536C1C93-5260-442D-A2A8-74937E7D13E4}" srcOrd="0" destOrd="0" presId="urn:microsoft.com/office/officeart/2005/8/layout/radial6"/>
    <dgm:cxn modelId="{C6AC3DB4-28AC-4C89-9DBC-5B364985C7A0}" type="presOf" srcId="{13B20B13-C4D9-499B-9D2F-244A4CB8C7B6}" destId="{05D73FD8-30A5-4C24-BAAE-6270D28DA0AD}" srcOrd="0" destOrd="0" presId="urn:microsoft.com/office/officeart/2005/8/layout/radial6"/>
    <dgm:cxn modelId="{439B7FF1-F761-4CAA-8DB4-81A6E1DAD0DF}" type="presOf" srcId="{00AB06F7-13DB-4DFF-ADCA-C675EEE12C1F}" destId="{13528AB6-22B1-4513-8869-62CCDE29617D}" srcOrd="0" destOrd="0" presId="urn:microsoft.com/office/officeart/2005/8/layout/radial6"/>
    <dgm:cxn modelId="{669CECC4-2A4E-498B-8838-0B38C4AEE50A}" type="presOf" srcId="{398AA3C6-D52D-4BA3-A9C2-C5C8A9995594}" destId="{96463AA3-34C4-4C57-89D3-982A46606BB5}" srcOrd="0" destOrd="0" presId="urn:microsoft.com/office/officeart/2005/8/layout/radial6"/>
    <dgm:cxn modelId="{8CF6EFDE-AAC5-4059-A1A5-E831E6CE81E0}" type="presOf" srcId="{40C18558-BFD1-4BC3-9376-A40E8DFA4D91}" destId="{438C21DA-35EF-46F8-B0AA-956BD2AE1089}"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52C52813-640C-4AC9-AB9D-A870C63B0E1C}" type="presOf" srcId="{75F19CB0-35F5-4660-A62D-3B155FFA0C06}" destId="{78EC61BA-7EA8-490C-87DC-F05C57BA350B}"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64474F15-A00F-45FD-8831-93B55E8B0F1F}" type="presOf" srcId="{9CD818C9-2B69-4229-B837-0EFFD2396B43}" destId="{AFD6040E-FF49-4C2B-AFB9-0063AE12E34B}" srcOrd="0" destOrd="0" presId="urn:microsoft.com/office/officeart/2005/8/layout/radial6"/>
    <dgm:cxn modelId="{564C21B0-214B-42E8-AC79-6A7EDE3D286C}" type="presOf" srcId="{49437D49-8D74-48F0-89C6-9E09207F6171}" destId="{CFEBE133-097E-4323-BDA6-4F7A0D44B480}" srcOrd="0" destOrd="0" presId="urn:microsoft.com/office/officeart/2005/8/layout/radial6"/>
    <dgm:cxn modelId="{25BC384E-9A92-4BC1-A564-AF8DA783FD94}" type="presParOf" srcId="{715EDDA3-9C07-4F00-AA73-6B4EE06ED816}" destId="{CFEBE133-097E-4323-BDA6-4F7A0D44B480}" srcOrd="0" destOrd="0" presId="urn:microsoft.com/office/officeart/2005/8/layout/radial6"/>
    <dgm:cxn modelId="{273AED35-B6F7-4C01-A117-FDB67531128C}" type="presParOf" srcId="{715EDDA3-9C07-4F00-AA73-6B4EE06ED816}" destId="{C6CEDF44-1870-4E66-AD1D-9B03B85A1BE3}" srcOrd="1" destOrd="0" presId="urn:microsoft.com/office/officeart/2005/8/layout/radial6"/>
    <dgm:cxn modelId="{AB160344-D07B-4013-B5E5-3623E1277C9C}" type="presParOf" srcId="{715EDDA3-9C07-4F00-AA73-6B4EE06ED816}" destId="{CE101535-5F30-466C-B258-46824F3BE734}" srcOrd="2" destOrd="0" presId="urn:microsoft.com/office/officeart/2005/8/layout/radial6"/>
    <dgm:cxn modelId="{77B943F6-4170-4769-8D1B-AD7A224D9DFF}" type="presParOf" srcId="{715EDDA3-9C07-4F00-AA73-6B4EE06ED816}" destId="{188F3D38-ED84-4BF8-9450-11E049D53B57}" srcOrd="3" destOrd="0" presId="urn:microsoft.com/office/officeart/2005/8/layout/radial6"/>
    <dgm:cxn modelId="{83832A18-4571-4EB9-AAEA-02F55CC84A7E}" type="presParOf" srcId="{715EDDA3-9C07-4F00-AA73-6B4EE06ED816}" destId="{438C21DA-35EF-46F8-B0AA-956BD2AE1089}" srcOrd="4" destOrd="0" presId="urn:microsoft.com/office/officeart/2005/8/layout/radial6"/>
    <dgm:cxn modelId="{A3298664-DC9F-4132-BBE7-40E0B9A85047}" type="presParOf" srcId="{715EDDA3-9C07-4F00-AA73-6B4EE06ED816}" destId="{63F16773-B024-4513-A2D7-8B9AF8A22BFB}" srcOrd="5" destOrd="0" presId="urn:microsoft.com/office/officeart/2005/8/layout/radial6"/>
    <dgm:cxn modelId="{C86202EB-B36D-4E33-940C-4E4C77CB90B9}" type="presParOf" srcId="{715EDDA3-9C07-4F00-AA73-6B4EE06ED816}" destId="{AFD6040E-FF49-4C2B-AFB9-0063AE12E34B}" srcOrd="6" destOrd="0" presId="urn:microsoft.com/office/officeart/2005/8/layout/radial6"/>
    <dgm:cxn modelId="{29B42CD9-FF0D-4090-B11A-9822E01419F8}" type="presParOf" srcId="{715EDDA3-9C07-4F00-AA73-6B4EE06ED816}" destId="{78EC61BA-7EA8-490C-87DC-F05C57BA350B}" srcOrd="7" destOrd="0" presId="urn:microsoft.com/office/officeart/2005/8/layout/radial6"/>
    <dgm:cxn modelId="{447FEC36-19E7-4146-AA5F-7E779B10FD6F}" type="presParOf" srcId="{715EDDA3-9C07-4F00-AA73-6B4EE06ED816}" destId="{5FEE3B80-1176-46C1-B4B9-616343BC1C68}" srcOrd="8" destOrd="0" presId="urn:microsoft.com/office/officeart/2005/8/layout/radial6"/>
    <dgm:cxn modelId="{763D1C48-DCF7-4063-9EF1-CA0BEA306A12}" type="presParOf" srcId="{715EDDA3-9C07-4F00-AA73-6B4EE06ED816}" destId="{13528AB6-22B1-4513-8869-62CCDE29617D}" srcOrd="9" destOrd="0" presId="urn:microsoft.com/office/officeart/2005/8/layout/radial6"/>
    <dgm:cxn modelId="{14BE9C1D-1DA6-492A-96BE-332689ECE405}" type="presParOf" srcId="{715EDDA3-9C07-4F00-AA73-6B4EE06ED816}" destId="{8269C434-AA0C-488E-A2E3-61A7AF41F5D2}" srcOrd="10" destOrd="0" presId="urn:microsoft.com/office/officeart/2005/8/layout/radial6"/>
    <dgm:cxn modelId="{0381F45A-D4CD-45D9-92A5-12C542473557}" type="presParOf" srcId="{715EDDA3-9C07-4F00-AA73-6B4EE06ED816}" destId="{C8B6E12A-B855-463B-8E2A-96A2DC163906}" srcOrd="11" destOrd="0" presId="urn:microsoft.com/office/officeart/2005/8/layout/radial6"/>
    <dgm:cxn modelId="{28EEA781-AA43-40E0-AA9E-04B7895DF81F}" type="presParOf" srcId="{715EDDA3-9C07-4F00-AA73-6B4EE06ED816}" destId="{B245C716-90B7-4236-841C-427FC9B408E5}" srcOrd="12" destOrd="0" presId="urn:microsoft.com/office/officeart/2005/8/layout/radial6"/>
    <dgm:cxn modelId="{F472A148-45B4-4E98-B007-F7268E6A71A0}" type="presParOf" srcId="{715EDDA3-9C07-4F00-AA73-6B4EE06ED816}" destId="{38DE4D55-EB94-4F23-AF82-AAC454419B0B}" srcOrd="13" destOrd="0" presId="urn:microsoft.com/office/officeart/2005/8/layout/radial6"/>
    <dgm:cxn modelId="{043FC9BC-DBC5-471A-A0B2-CF33C737303B}" type="presParOf" srcId="{715EDDA3-9C07-4F00-AA73-6B4EE06ED816}" destId="{63489A7D-9E22-40C2-8D1B-D5761CCE0D16}" srcOrd="14" destOrd="0" presId="urn:microsoft.com/office/officeart/2005/8/layout/radial6"/>
    <dgm:cxn modelId="{EC6EEF1A-137D-4097-AD3C-8511C0039C3A}" type="presParOf" srcId="{715EDDA3-9C07-4F00-AA73-6B4EE06ED816}" destId="{96463AA3-34C4-4C57-89D3-982A46606BB5}" srcOrd="15" destOrd="0" presId="urn:microsoft.com/office/officeart/2005/8/layout/radial6"/>
    <dgm:cxn modelId="{D973BC4E-0D13-4917-850D-24D0C4B94D48}" type="presParOf" srcId="{715EDDA3-9C07-4F00-AA73-6B4EE06ED816}" destId="{A43C981F-92BF-42E9-B6EF-916DA994B9DF}" srcOrd="16" destOrd="0" presId="urn:microsoft.com/office/officeart/2005/8/layout/radial6"/>
    <dgm:cxn modelId="{FBC2DF7B-8CF1-44B4-BFF1-569A13A3E4D2}" type="presParOf" srcId="{715EDDA3-9C07-4F00-AA73-6B4EE06ED816}" destId="{1874B692-6703-4BAC-BC1E-B84E2C685231}" srcOrd="17" destOrd="0" presId="urn:microsoft.com/office/officeart/2005/8/layout/radial6"/>
    <dgm:cxn modelId="{74AFA53A-6579-4A3D-A1B8-5CFBC3D70059}" type="presParOf" srcId="{715EDDA3-9C07-4F00-AA73-6B4EE06ED816}" destId="{05D73FD8-30A5-4C24-BAAE-6270D28DA0AD}" srcOrd="18" destOrd="0" presId="urn:microsoft.com/office/officeart/2005/8/layout/radial6"/>
    <dgm:cxn modelId="{7CC45CB5-4BC7-446A-A05C-31E4A4EDA95A}" type="presParOf" srcId="{715EDDA3-9C07-4F00-AA73-6B4EE06ED816}" destId="{536C1C93-5260-442D-A2A8-74937E7D13E4}" srcOrd="19" destOrd="0" presId="urn:microsoft.com/office/officeart/2005/8/layout/radial6"/>
    <dgm:cxn modelId="{5955BBDF-68ED-4B30-A379-79B1E2D8C918}" type="presParOf" srcId="{715EDDA3-9C07-4F00-AA73-6B4EE06ED816}" destId="{23518EF9-DF4F-45E6-B7BB-5819AC084E41}" srcOrd="20" destOrd="0" presId="urn:microsoft.com/office/officeart/2005/8/layout/radial6"/>
    <dgm:cxn modelId="{46BAF63A-41EE-44AA-B557-E71D3DD8F07A}"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5F34FDFC-7254-476D-8519-DE77E6F15408}" type="presOf" srcId="{9E17C3EA-2BCB-4736-A926-A718F18D666D}" destId="{4A309FDA-4914-490D-9CFC-2F21EA5E4A1B}" srcOrd="0" destOrd="0" presId="urn:microsoft.com/office/officeart/2005/8/layout/venn1"/>
    <dgm:cxn modelId="{97F5AF35-DF12-4FDF-BCF3-41C5FC2EDB0E}" srcId="{A3693AC3-B836-4170-9C8B-F82E4E327CA5}" destId="{9E17C3EA-2BCB-4736-A926-A718F18D666D}" srcOrd="0" destOrd="0" parTransId="{B0421BA8-DDF9-4139-89E8-FB71FD538CAB}" sibTransId="{EA85565C-CC67-4A71-9442-B5886EA23FAD}"/>
    <dgm:cxn modelId="{06F0EBA7-EDBB-4F7F-A950-EEB15387FE7D}" type="presOf" srcId="{A3693AC3-B836-4170-9C8B-F82E4E327CA5}" destId="{B383361A-50E3-4C07-A839-B2CD6A8125F6}" srcOrd="0" destOrd="0" presId="urn:microsoft.com/office/officeart/2005/8/layout/venn1"/>
    <dgm:cxn modelId="{6F67AF70-683A-41EB-A1DE-4B70480B4EE4}"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152F0B9F-6813-4097-8840-F4D0F452352E}" type="presOf" srcId="{40C18558-BFD1-4BC3-9376-A40E8DFA4D91}" destId="{438C21DA-35EF-46F8-B0AA-956BD2AE1089}" srcOrd="0" destOrd="0" presId="urn:microsoft.com/office/officeart/2005/8/layout/radial6"/>
    <dgm:cxn modelId="{AF271888-6D9E-471F-99D9-7C224E56F93F}" type="presOf" srcId="{9A5C0E1D-301E-4A42-BB0A-ACC26FA2E37F}" destId="{5D58DC9C-DA96-4168-B858-B27E64C63850}" srcOrd="0" destOrd="0" presId="urn:microsoft.com/office/officeart/2005/8/layout/radial6"/>
    <dgm:cxn modelId="{BF797CC9-E173-4F82-A8B5-4FCFDF8B02E4}" type="presOf" srcId="{398AA3C6-D52D-4BA3-A9C2-C5C8A9995594}" destId="{96463AA3-34C4-4C57-89D3-982A46606BB5}" srcOrd="0" destOrd="0" presId="urn:microsoft.com/office/officeart/2005/8/layout/radial6"/>
    <dgm:cxn modelId="{7A6B32BB-4770-40E7-8FD1-CF94D525BC70}" type="presOf" srcId="{EB4BB97F-C51E-4B0E-AEE0-943F4FFDC16B}" destId="{B245C716-90B7-4236-841C-427FC9B408E5}"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B854C4CA-FD4F-440C-A73C-0C7EB86C249E}" type="presOf" srcId="{E943AEA7-FF39-426E-939E-941D8E72C82C}" destId="{C6CEDF44-1870-4E66-AD1D-9B03B85A1BE3}" srcOrd="0" destOrd="0" presId="urn:microsoft.com/office/officeart/2005/8/layout/radial6"/>
    <dgm:cxn modelId="{2182910D-A6F3-4E05-A98E-394E347D6871}" type="presOf" srcId="{F1FB3612-C62A-4204-8712-720FB0BFD6EF}" destId="{8269C434-AA0C-488E-A2E3-61A7AF41F5D2}" srcOrd="0" destOrd="0" presId="urn:microsoft.com/office/officeart/2005/8/layout/radial6"/>
    <dgm:cxn modelId="{1B8C40C4-7CD8-49B7-86E7-15ED9AB43080}" type="presOf" srcId="{14A3F24F-BC65-4E98-BC5C-836ECEF59A9B}" destId="{536C1C93-5260-442D-A2A8-74937E7D13E4}" srcOrd="0" destOrd="0" presId="urn:microsoft.com/office/officeart/2005/8/layout/radial6"/>
    <dgm:cxn modelId="{2EB7234F-2EF8-413E-9EC2-6FB7C8EB970B}" type="presOf" srcId="{49437D49-8D74-48F0-89C6-9E09207F6171}" destId="{CFEBE133-097E-4323-BDA6-4F7A0D44B480}" srcOrd="0" destOrd="0" presId="urn:microsoft.com/office/officeart/2005/8/layout/radial6"/>
    <dgm:cxn modelId="{55D07FB4-0315-426F-9252-A5F7A39FACD2}" type="presOf" srcId="{75F19CB0-35F5-4660-A62D-3B155FFA0C06}" destId="{78EC61BA-7EA8-490C-87DC-F05C57BA350B}"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7FA107D7-ADCF-418C-9827-C799E96DF908}" srcId="{51D97990-B91D-461C-A30A-20A9A3ACE4CB}" destId="{49437D49-8D74-48F0-89C6-9E09207F6171}" srcOrd="0" destOrd="0" parTransId="{7D07491B-DC8D-417F-BF3C-15F05E4B6B9F}" sibTransId="{1883DBBF-1800-4690-BCD3-4B7E37DAC1A0}"/>
    <dgm:cxn modelId="{611B9EC4-1E48-414C-9194-FF8F28A8E0BE}" type="presOf" srcId="{13B20B13-C4D9-499B-9D2F-244A4CB8C7B6}" destId="{05D73FD8-30A5-4C24-BAAE-6270D28DA0AD}" srcOrd="0" destOrd="0" presId="urn:microsoft.com/office/officeart/2005/8/layout/radial6"/>
    <dgm:cxn modelId="{61EA6DC2-7BF7-4C72-9828-2853B618EB86}" type="presOf" srcId="{9C6E25DA-EDC3-43F9-8B76-F3543DEEBD9B}" destId="{188F3D38-ED84-4BF8-9450-11E049D53B57}" srcOrd="0" destOrd="0" presId="urn:microsoft.com/office/officeart/2005/8/layout/radial6"/>
    <dgm:cxn modelId="{F71A97B5-7766-4A87-97F1-E25A6021A477}" type="presOf" srcId="{9CD818C9-2B69-4229-B837-0EFFD2396B43}" destId="{AFD6040E-FF49-4C2B-AFB9-0063AE12E34B}" srcOrd="0" destOrd="0" presId="urn:microsoft.com/office/officeart/2005/8/layout/radial6"/>
    <dgm:cxn modelId="{29A784AA-5509-4AEC-925B-8A3843ABCD73}" type="presOf" srcId="{51D97990-B91D-461C-A30A-20A9A3ACE4CB}" destId="{715EDDA3-9C07-4F00-AA73-6B4EE06ED816}" srcOrd="0" destOrd="0" presId="urn:microsoft.com/office/officeart/2005/8/layout/radial6"/>
    <dgm:cxn modelId="{F9DCDBFC-8384-48EE-B418-F44A9A831B01}" type="presOf" srcId="{04F511FA-708A-4EDD-B502-D6CCC09000C1}" destId="{A43C981F-92BF-42E9-B6EF-916DA994B9DF}" srcOrd="0" destOrd="0" presId="urn:microsoft.com/office/officeart/2005/8/layout/radial6"/>
    <dgm:cxn modelId="{BC1EAA99-B6E4-47B3-8702-CE25FB5785B0}" type="presOf" srcId="{64BB445A-421A-44EF-BFB8-01C69A556368}" destId="{38DE4D55-EB94-4F23-AF82-AAC454419B0B}" srcOrd="0" destOrd="0" presId="urn:microsoft.com/office/officeart/2005/8/layout/radial6"/>
    <dgm:cxn modelId="{B495F24D-03C3-4964-9B69-6622D02D77A9}" type="presOf" srcId="{00AB06F7-13DB-4DFF-ADCA-C675EEE12C1F}" destId="{13528AB6-22B1-4513-8869-62CCDE29617D}" srcOrd="0" destOrd="0" presId="urn:microsoft.com/office/officeart/2005/8/layout/radial6"/>
    <dgm:cxn modelId="{031F6AEC-B66A-4EE9-AB30-257B1AEC5DEF}" type="presParOf" srcId="{715EDDA3-9C07-4F00-AA73-6B4EE06ED816}" destId="{CFEBE133-097E-4323-BDA6-4F7A0D44B480}" srcOrd="0" destOrd="0" presId="urn:microsoft.com/office/officeart/2005/8/layout/radial6"/>
    <dgm:cxn modelId="{AB69A8CD-8CBB-40A2-A292-4D46A76C7680}" type="presParOf" srcId="{715EDDA3-9C07-4F00-AA73-6B4EE06ED816}" destId="{C6CEDF44-1870-4E66-AD1D-9B03B85A1BE3}" srcOrd="1" destOrd="0" presId="urn:microsoft.com/office/officeart/2005/8/layout/radial6"/>
    <dgm:cxn modelId="{3029A81E-C4DF-4C3C-BA5E-E95683315248}" type="presParOf" srcId="{715EDDA3-9C07-4F00-AA73-6B4EE06ED816}" destId="{CE101535-5F30-466C-B258-46824F3BE734}" srcOrd="2" destOrd="0" presId="urn:microsoft.com/office/officeart/2005/8/layout/radial6"/>
    <dgm:cxn modelId="{B5A8CDC0-B2EE-43AB-B631-DC1F3102A5F1}" type="presParOf" srcId="{715EDDA3-9C07-4F00-AA73-6B4EE06ED816}" destId="{188F3D38-ED84-4BF8-9450-11E049D53B57}" srcOrd="3" destOrd="0" presId="urn:microsoft.com/office/officeart/2005/8/layout/radial6"/>
    <dgm:cxn modelId="{AAE1AE31-6E85-45E5-95F3-97B242EECCB7}" type="presParOf" srcId="{715EDDA3-9C07-4F00-AA73-6B4EE06ED816}" destId="{438C21DA-35EF-46F8-B0AA-956BD2AE1089}" srcOrd="4" destOrd="0" presId="urn:microsoft.com/office/officeart/2005/8/layout/radial6"/>
    <dgm:cxn modelId="{F0350F6E-5B44-4FF2-B617-8481AFFBD813}" type="presParOf" srcId="{715EDDA3-9C07-4F00-AA73-6B4EE06ED816}" destId="{63F16773-B024-4513-A2D7-8B9AF8A22BFB}" srcOrd="5" destOrd="0" presId="urn:microsoft.com/office/officeart/2005/8/layout/radial6"/>
    <dgm:cxn modelId="{4677AD4C-12CF-4874-811A-FEF283250114}" type="presParOf" srcId="{715EDDA3-9C07-4F00-AA73-6B4EE06ED816}" destId="{AFD6040E-FF49-4C2B-AFB9-0063AE12E34B}" srcOrd="6" destOrd="0" presId="urn:microsoft.com/office/officeart/2005/8/layout/radial6"/>
    <dgm:cxn modelId="{3B925A99-51FF-4D3F-ADEE-CA341BA4A0FA}" type="presParOf" srcId="{715EDDA3-9C07-4F00-AA73-6B4EE06ED816}" destId="{78EC61BA-7EA8-490C-87DC-F05C57BA350B}" srcOrd="7" destOrd="0" presId="urn:microsoft.com/office/officeart/2005/8/layout/radial6"/>
    <dgm:cxn modelId="{6C0B40A4-B93B-4BD4-8266-924BE62E1645}" type="presParOf" srcId="{715EDDA3-9C07-4F00-AA73-6B4EE06ED816}" destId="{5FEE3B80-1176-46C1-B4B9-616343BC1C68}" srcOrd="8" destOrd="0" presId="urn:microsoft.com/office/officeart/2005/8/layout/radial6"/>
    <dgm:cxn modelId="{B141D8CC-BE2F-4F09-AEDB-1698E81D2031}" type="presParOf" srcId="{715EDDA3-9C07-4F00-AA73-6B4EE06ED816}" destId="{13528AB6-22B1-4513-8869-62CCDE29617D}" srcOrd="9" destOrd="0" presId="urn:microsoft.com/office/officeart/2005/8/layout/radial6"/>
    <dgm:cxn modelId="{A13FBF34-B261-4A03-8F1C-CE6FB06BFC8A}" type="presParOf" srcId="{715EDDA3-9C07-4F00-AA73-6B4EE06ED816}" destId="{8269C434-AA0C-488E-A2E3-61A7AF41F5D2}" srcOrd="10" destOrd="0" presId="urn:microsoft.com/office/officeart/2005/8/layout/radial6"/>
    <dgm:cxn modelId="{6F439226-23B6-4A82-B5F8-42EFEB711CBC}" type="presParOf" srcId="{715EDDA3-9C07-4F00-AA73-6B4EE06ED816}" destId="{C8B6E12A-B855-463B-8E2A-96A2DC163906}" srcOrd="11" destOrd="0" presId="urn:microsoft.com/office/officeart/2005/8/layout/radial6"/>
    <dgm:cxn modelId="{C0B179D2-18FD-4020-813B-49AD583909EE}" type="presParOf" srcId="{715EDDA3-9C07-4F00-AA73-6B4EE06ED816}" destId="{B245C716-90B7-4236-841C-427FC9B408E5}" srcOrd="12" destOrd="0" presId="urn:microsoft.com/office/officeart/2005/8/layout/radial6"/>
    <dgm:cxn modelId="{29D6A31C-E1CB-4166-AF04-0EEE16CEC1C0}" type="presParOf" srcId="{715EDDA3-9C07-4F00-AA73-6B4EE06ED816}" destId="{38DE4D55-EB94-4F23-AF82-AAC454419B0B}" srcOrd="13" destOrd="0" presId="urn:microsoft.com/office/officeart/2005/8/layout/radial6"/>
    <dgm:cxn modelId="{77BE33F9-5078-4240-9269-25149A4A0D0A}" type="presParOf" srcId="{715EDDA3-9C07-4F00-AA73-6B4EE06ED816}" destId="{63489A7D-9E22-40C2-8D1B-D5761CCE0D16}" srcOrd="14" destOrd="0" presId="urn:microsoft.com/office/officeart/2005/8/layout/radial6"/>
    <dgm:cxn modelId="{41EFB003-D799-4D1D-8276-F8EF82E280B5}" type="presParOf" srcId="{715EDDA3-9C07-4F00-AA73-6B4EE06ED816}" destId="{96463AA3-34C4-4C57-89D3-982A46606BB5}" srcOrd="15" destOrd="0" presId="urn:microsoft.com/office/officeart/2005/8/layout/radial6"/>
    <dgm:cxn modelId="{75F10D84-1FC7-459B-BBA7-91E1AB4A6227}" type="presParOf" srcId="{715EDDA3-9C07-4F00-AA73-6B4EE06ED816}" destId="{A43C981F-92BF-42E9-B6EF-916DA994B9DF}" srcOrd="16" destOrd="0" presId="urn:microsoft.com/office/officeart/2005/8/layout/radial6"/>
    <dgm:cxn modelId="{2696B2C5-B8CB-478E-A269-5878DCA74CB3}" type="presParOf" srcId="{715EDDA3-9C07-4F00-AA73-6B4EE06ED816}" destId="{1874B692-6703-4BAC-BC1E-B84E2C685231}" srcOrd="17" destOrd="0" presId="urn:microsoft.com/office/officeart/2005/8/layout/radial6"/>
    <dgm:cxn modelId="{FBDB8C9B-1699-4556-8349-CAC23D79CED0}" type="presParOf" srcId="{715EDDA3-9C07-4F00-AA73-6B4EE06ED816}" destId="{05D73FD8-30A5-4C24-BAAE-6270D28DA0AD}" srcOrd="18" destOrd="0" presId="urn:microsoft.com/office/officeart/2005/8/layout/radial6"/>
    <dgm:cxn modelId="{A9038B03-E8ED-4A1C-BC54-01E1C72B1AFB}" type="presParOf" srcId="{715EDDA3-9C07-4F00-AA73-6B4EE06ED816}" destId="{536C1C93-5260-442D-A2A8-74937E7D13E4}" srcOrd="19" destOrd="0" presId="urn:microsoft.com/office/officeart/2005/8/layout/radial6"/>
    <dgm:cxn modelId="{797B454D-582B-4149-B7AF-3B13E3D9F4A2}" type="presParOf" srcId="{715EDDA3-9C07-4F00-AA73-6B4EE06ED816}" destId="{23518EF9-DF4F-45E6-B7BB-5819AC084E41}" srcOrd="20" destOrd="0" presId="urn:microsoft.com/office/officeart/2005/8/layout/radial6"/>
    <dgm:cxn modelId="{F807944F-B4D1-44DC-85E6-C7C62A410712}"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9C4D0D11-0065-4BE0-8E84-0CCCF16255D0}" type="presOf" srcId="{9E17C3EA-2BCB-4736-A926-A718F18D666D}" destId="{4A309FDA-4914-490D-9CFC-2F21EA5E4A1B}" srcOrd="0" destOrd="0" presId="urn:microsoft.com/office/officeart/2005/8/layout/venn1"/>
    <dgm:cxn modelId="{9D2401C6-E18B-49FF-8168-ADB5D8301DBF}" type="presOf" srcId="{A3693AC3-B836-4170-9C8B-F82E4E327CA5}" destId="{B383361A-50E3-4C07-A839-B2CD6A8125F6}" srcOrd="0" destOrd="0" presId="urn:microsoft.com/office/officeart/2005/8/layout/venn1"/>
    <dgm:cxn modelId="{1C40041B-2433-4457-AA7F-E44A76857187}"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0E442486-36DA-4FE7-9F85-41CB67C72CF9}" type="presOf" srcId="{9A5C0E1D-301E-4A42-BB0A-ACC26FA2E37F}" destId="{5D58DC9C-DA96-4168-B858-B27E64C63850}" srcOrd="0" destOrd="0" presId="urn:microsoft.com/office/officeart/2005/8/layout/radial6"/>
    <dgm:cxn modelId="{30600F31-488C-46CC-83EF-790FC6F1ED17}" type="presOf" srcId="{14A3F24F-BC65-4E98-BC5C-836ECEF59A9B}" destId="{536C1C93-5260-442D-A2A8-74937E7D13E4}" srcOrd="0" destOrd="0" presId="urn:microsoft.com/office/officeart/2005/8/layout/radial6"/>
    <dgm:cxn modelId="{6F4556F4-E02D-4C0C-B06E-2D7F73339A83}" type="presOf" srcId="{9CD818C9-2B69-4229-B837-0EFFD2396B43}" destId="{AFD6040E-FF49-4C2B-AFB9-0063AE12E34B}" srcOrd="0" destOrd="0" presId="urn:microsoft.com/office/officeart/2005/8/layout/radial6"/>
    <dgm:cxn modelId="{8B5A20A9-33F9-4546-960E-60BB60BEE430}" type="presOf" srcId="{E943AEA7-FF39-426E-939E-941D8E72C82C}" destId="{C6CEDF44-1870-4E66-AD1D-9B03B85A1BE3}" srcOrd="0" destOrd="0" presId="urn:microsoft.com/office/officeart/2005/8/layout/radial6"/>
    <dgm:cxn modelId="{363E183D-F7FB-4CFE-B807-1741485C4F3C}" type="presOf" srcId="{49437D49-8D74-48F0-89C6-9E09207F6171}" destId="{CFEBE133-097E-4323-BDA6-4F7A0D44B480}" srcOrd="0" destOrd="0" presId="urn:microsoft.com/office/officeart/2005/8/layout/radial6"/>
    <dgm:cxn modelId="{EAAE02AB-37AB-4D84-AE62-C06C9D538ECA}" type="presOf" srcId="{04F511FA-708A-4EDD-B502-D6CCC09000C1}" destId="{A43C981F-92BF-42E9-B6EF-916DA994B9DF}" srcOrd="0" destOrd="0" presId="urn:microsoft.com/office/officeart/2005/8/layout/radial6"/>
    <dgm:cxn modelId="{3605F8B9-866E-4847-B45E-DF4C72442EA0}" type="presOf" srcId="{13B20B13-C4D9-499B-9D2F-244A4CB8C7B6}" destId="{05D73FD8-30A5-4C24-BAAE-6270D28DA0AD}"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9FCA76EB-AA75-4CDF-9174-2A2EB5882B54}" type="presOf" srcId="{40C18558-BFD1-4BC3-9376-A40E8DFA4D91}" destId="{438C21DA-35EF-46F8-B0AA-956BD2AE1089}" srcOrd="0" destOrd="0" presId="urn:microsoft.com/office/officeart/2005/8/layout/radial6"/>
    <dgm:cxn modelId="{0CC825FB-26DD-488B-B298-5FD4DDC0A869}" srcId="{49437D49-8D74-48F0-89C6-9E09207F6171}" destId="{75F19CB0-35F5-4660-A62D-3B155FFA0C06}" srcOrd="2" destOrd="0" parTransId="{EB9C6E92-43DD-4271-8E84-6C5EB1D815F4}" sibTransId="{00AB06F7-13DB-4DFF-ADCA-C675EEE12C1F}"/>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6976BC7D-6A04-4D43-8109-B74EC1299A47}" type="presOf" srcId="{F1FB3612-C62A-4204-8712-720FB0BFD6EF}" destId="{8269C434-AA0C-488E-A2E3-61A7AF41F5D2}" srcOrd="0" destOrd="0" presId="urn:microsoft.com/office/officeart/2005/8/layout/radial6"/>
    <dgm:cxn modelId="{DCC3BCFE-B6C0-4038-808A-786AB57D79BE}" type="presOf" srcId="{9C6E25DA-EDC3-43F9-8B76-F3543DEEBD9B}" destId="{188F3D38-ED84-4BF8-9450-11E049D53B57}" srcOrd="0" destOrd="0" presId="urn:microsoft.com/office/officeart/2005/8/layout/radial6"/>
    <dgm:cxn modelId="{5A3CBD8B-F0F1-493C-8B16-88C3F421BCCF}" type="presOf" srcId="{00AB06F7-13DB-4DFF-ADCA-C675EEE12C1F}" destId="{13528AB6-22B1-4513-8869-62CCDE29617D}" srcOrd="0" destOrd="0" presId="urn:microsoft.com/office/officeart/2005/8/layout/radial6"/>
    <dgm:cxn modelId="{9C0CE5D0-6606-42C7-BAC0-0AEEADDEE4A7}" type="presOf" srcId="{EB4BB97F-C51E-4B0E-AEE0-943F4FFDC16B}" destId="{B245C716-90B7-4236-841C-427FC9B408E5}" srcOrd="0" destOrd="0" presId="urn:microsoft.com/office/officeart/2005/8/layout/radial6"/>
    <dgm:cxn modelId="{8BABF2E9-940C-40FF-945A-F8B302F053B3}" type="presOf" srcId="{64BB445A-421A-44EF-BFB8-01C69A556368}" destId="{38DE4D55-EB94-4F23-AF82-AAC454419B0B}" srcOrd="0" destOrd="0" presId="urn:microsoft.com/office/officeart/2005/8/layout/radial6"/>
    <dgm:cxn modelId="{69D6D53B-034C-42CB-8C98-D970A7E62E67}" type="presOf" srcId="{398AA3C6-D52D-4BA3-A9C2-C5C8A9995594}" destId="{96463AA3-34C4-4C57-89D3-982A46606BB5}"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7FA107D7-ADCF-418C-9827-C799E96DF908}" srcId="{51D97990-B91D-461C-A30A-20A9A3ACE4CB}" destId="{49437D49-8D74-48F0-89C6-9E09207F6171}" srcOrd="0" destOrd="0" parTransId="{7D07491B-DC8D-417F-BF3C-15F05E4B6B9F}" sibTransId="{1883DBBF-1800-4690-BCD3-4B7E37DAC1A0}"/>
    <dgm:cxn modelId="{20C17CAE-3095-44A0-83B2-440EE781904A}" type="presOf" srcId="{51D97990-B91D-461C-A30A-20A9A3ACE4CB}" destId="{715EDDA3-9C07-4F00-AA73-6B4EE06ED816}" srcOrd="0" destOrd="0" presId="urn:microsoft.com/office/officeart/2005/8/layout/radial6"/>
    <dgm:cxn modelId="{0B5FACC3-7E45-4986-9B6D-A60A36EAAE8A}" type="presOf" srcId="{75F19CB0-35F5-4660-A62D-3B155FFA0C06}" destId="{78EC61BA-7EA8-490C-87DC-F05C57BA350B}" srcOrd="0" destOrd="0" presId="urn:microsoft.com/office/officeart/2005/8/layout/radial6"/>
    <dgm:cxn modelId="{0E0DD22D-693A-4F18-AEFB-4EA283B8C572}" type="presParOf" srcId="{715EDDA3-9C07-4F00-AA73-6B4EE06ED816}" destId="{CFEBE133-097E-4323-BDA6-4F7A0D44B480}" srcOrd="0" destOrd="0" presId="urn:microsoft.com/office/officeart/2005/8/layout/radial6"/>
    <dgm:cxn modelId="{A16BDFAC-1F64-47B0-8712-84C1D2AEBBF2}" type="presParOf" srcId="{715EDDA3-9C07-4F00-AA73-6B4EE06ED816}" destId="{C6CEDF44-1870-4E66-AD1D-9B03B85A1BE3}" srcOrd="1" destOrd="0" presId="urn:microsoft.com/office/officeart/2005/8/layout/radial6"/>
    <dgm:cxn modelId="{819E36B9-A172-4E1C-B620-238ABF17D75B}" type="presParOf" srcId="{715EDDA3-9C07-4F00-AA73-6B4EE06ED816}" destId="{CE101535-5F30-466C-B258-46824F3BE734}" srcOrd="2" destOrd="0" presId="urn:microsoft.com/office/officeart/2005/8/layout/radial6"/>
    <dgm:cxn modelId="{3575C9A0-9D6A-4D78-B0A4-3115FA81D7F8}" type="presParOf" srcId="{715EDDA3-9C07-4F00-AA73-6B4EE06ED816}" destId="{188F3D38-ED84-4BF8-9450-11E049D53B57}" srcOrd="3" destOrd="0" presId="urn:microsoft.com/office/officeart/2005/8/layout/radial6"/>
    <dgm:cxn modelId="{6776D83D-FD1A-4A95-9376-B82072F57AF9}" type="presParOf" srcId="{715EDDA3-9C07-4F00-AA73-6B4EE06ED816}" destId="{438C21DA-35EF-46F8-B0AA-956BD2AE1089}" srcOrd="4" destOrd="0" presId="urn:microsoft.com/office/officeart/2005/8/layout/radial6"/>
    <dgm:cxn modelId="{2597353B-9DE9-462A-AACE-1FE8850CF261}" type="presParOf" srcId="{715EDDA3-9C07-4F00-AA73-6B4EE06ED816}" destId="{63F16773-B024-4513-A2D7-8B9AF8A22BFB}" srcOrd="5" destOrd="0" presId="urn:microsoft.com/office/officeart/2005/8/layout/radial6"/>
    <dgm:cxn modelId="{DFC2D39F-B675-40AC-BAD3-95D47FF3AFE9}" type="presParOf" srcId="{715EDDA3-9C07-4F00-AA73-6B4EE06ED816}" destId="{AFD6040E-FF49-4C2B-AFB9-0063AE12E34B}" srcOrd="6" destOrd="0" presId="urn:microsoft.com/office/officeart/2005/8/layout/radial6"/>
    <dgm:cxn modelId="{2AE7C6E3-2862-44E4-B832-9D81CED7EFFC}" type="presParOf" srcId="{715EDDA3-9C07-4F00-AA73-6B4EE06ED816}" destId="{78EC61BA-7EA8-490C-87DC-F05C57BA350B}" srcOrd="7" destOrd="0" presId="urn:microsoft.com/office/officeart/2005/8/layout/radial6"/>
    <dgm:cxn modelId="{1F205C56-4DE4-4EA9-9A12-474457116341}" type="presParOf" srcId="{715EDDA3-9C07-4F00-AA73-6B4EE06ED816}" destId="{5FEE3B80-1176-46C1-B4B9-616343BC1C68}" srcOrd="8" destOrd="0" presId="urn:microsoft.com/office/officeart/2005/8/layout/radial6"/>
    <dgm:cxn modelId="{D1E3AA07-9542-4598-9CC3-47FD911368E5}" type="presParOf" srcId="{715EDDA3-9C07-4F00-AA73-6B4EE06ED816}" destId="{13528AB6-22B1-4513-8869-62CCDE29617D}" srcOrd="9" destOrd="0" presId="urn:microsoft.com/office/officeart/2005/8/layout/radial6"/>
    <dgm:cxn modelId="{5C13A241-3A79-4824-8319-C532DB190353}" type="presParOf" srcId="{715EDDA3-9C07-4F00-AA73-6B4EE06ED816}" destId="{8269C434-AA0C-488E-A2E3-61A7AF41F5D2}" srcOrd="10" destOrd="0" presId="urn:microsoft.com/office/officeart/2005/8/layout/radial6"/>
    <dgm:cxn modelId="{E6282867-B9AC-4781-A5F0-423F6B07979A}" type="presParOf" srcId="{715EDDA3-9C07-4F00-AA73-6B4EE06ED816}" destId="{C8B6E12A-B855-463B-8E2A-96A2DC163906}" srcOrd="11" destOrd="0" presId="urn:microsoft.com/office/officeart/2005/8/layout/radial6"/>
    <dgm:cxn modelId="{5FBBB5B0-CC53-4331-8056-3B7C5E1BD63E}" type="presParOf" srcId="{715EDDA3-9C07-4F00-AA73-6B4EE06ED816}" destId="{B245C716-90B7-4236-841C-427FC9B408E5}" srcOrd="12" destOrd="0" presId="urn:microsoft.com/office/officeart/2005/8/layout/radial6"/>
    <dgm:cxn modelId="{1A85E3E2-F9F5-4BC1-8AC7-256DE86E18FF}" type="presParOf" srcId="{715EDDA3-9C07-4F00-AA73-6B4EE06ED816}" destId="{38DE4D55-EB94-4F23-AF82-AAC454419B0B}" srcOrd="13" destOrd="0" presId="urn:microsoft.com/office/officeart/2005/8/layout/radial6"/>
    <dgm:cxn modelId="{A909899C-7F5C-4224-A0A7-80552A4B198B}" type="presParOf" srcId="{715EDDA3-9C07-4F00-AA73-6B4EE06ED816}" destId="{63489A7D-9E22-40C2-8D1B-D5761CCE0D16}" srcOrd="14" destOrd="0" presId="urn:microsoft.com/office/officeart/2005/8/layout/radial6"/>
    <dgm:cxn modelId="{ED3ECBFB-DDFD-47BB-8507-68ECB2B5C5F6}" type="presParOf" srcId="{715EDDA3-9C07-4F00-AA73-6B4EE06ED816}" destId="{96463AA3-34C4-4C57-89D3-982A46606BB5}" srcOrd="15" destOrd="0" presId="urn:microsoft.com/office/officeart/2005/8/layout/radial6"/>
    <dgm:cxn modelId="{6AEAB353-F765-453E-8EC1-60F7D13DBC14}" type="presParOf" srcId="{715EDDA3-9C07-4F00-AA73-6B4EE06ED816}" destId="{A43C981F-92BF-42E9-B6EF-916DA994B9DF}" srcOrd="16" destOrd="0" presId="urn:microsoft.com/office/officeart/2005/8/layout/radial6"/>
    <dgm:cxn modelId="{F1538C86-1B01-46EF-8247-5B2FE266618D}" type="presParOf" srcId="{715EDDA3-9C07-4F00-AA73-6B4EE06ED816}" destId="{1874B692-6703-4BAC-BC1E-B84E2C685231}" srcOrd="17" destOrd="0" presId="urn:microsoft.com/office/officeart/2005/8/layout/radial6"/>
    <dgm:cxn modelId="{5F3E2062-3FC6-4ABB-A9FE-E72D63765D0C}" type="presParOf" srcId="{715EDDA3-9C07-4F00-AA73-6B4EE06ED816}" destId="{05D73FD8-30A5-4C24-BAAE-6270D28DA0AD}" srcOrd="18" destOrd="0" presId="urn:microsoft.com/office/officeart/2005/8/layout/radial6"/>
    <dgm:cxn modelId="{6E30A206-C870-46C8-ACC8-9B1A7F9560D9}" type="presParOf" srcId="{715EDDA3-9C07-4F00-AA73-6B4EE06ED816}" destId="{536C1C93-5260-442D-A2A8-74937E7D13E4}" srcOrd="19" destOrd="0" presId="urn:microsoft.com/office/officeart/2005/8/layout/radial6"/>
    <dgm:cxn modelId="{843348C9-DE89-44E3-810D-8F7B0473FA38}" type="presParOf" srcId="{715EDDA3-9C07-4F00-AA73-6B4EE06ED816}" destId="{23518EF9-DF4F-45E6-B7BB-5819AC084E41}" srcOrd="20" destOrd="0" presId="urn:microsoft.com/office/officeart/2005/8/layout/radial6"/>
    <dgm:cxn modelId="{5B02FB89-4FB9-46BC-88FA-043045537098}"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11EACDB6-0442-43C5-BF59-C467382822F6}" type="presOf" srcId="{A3693AC3-B836-4170-9C8B-F82E4E327CA5}" destId="{B383361A-50E3-4C07-A839-B2CD6A8125F6}" srcOrd="0" destOrd="0" presId="urn:microsoft.com/office/officeart/2005/8/layout/venn1"/>
    <dgm:cxn modelId="{114156BB-41C6-4ED4-9746-76CA86E69829}" type="presOf" srcId="{9E17C3EA-2BCB-4736-A926-A718F18D666D}" destId="{4A309FDA-4914-490D-9CFC-2F21EA5E4A1B}" srcOrd="0" destOrd="0" presId="urn:microsoft.com/office/officeart/2005/8/layout/venn1"/>
    <dgm:cxn modelId="{93F8A959-FB03-4FFF-B357-30EDDDC68486}"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35AE7452-4D73-4D77-8B06-8C9BD9267BB5}" type="presOf" srcId="{E943AEA7-FF39-426E-939E-941D8E72C82C}" destId="{C6CEDF44-1870-4E66-AD1D-9B03B85A1BE3}" srcOrd="0" destOrd="0" presId="urn:microsoft.com/office/officeart/2005/8/layout/radial6"/>
    <dgm:cxn modelId="{B3AFF9BC-011D-41A1-8348-F344D4F62898}" type="presOf" srcId="{13B20B13-C4D9-499B-9D2F-244A4CB8C7B6}" destId="{05D73FD8-30A5-4C24-BAAE-6270D28DA0AD}"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B6535450-9C38-4074-9C67-040C01BCA0CB}" type="presOf" srcId="{64BB445A-421A-44EF-BFB8-01C69A556368}" destId="{38DE4D55-EB94-4F23-AF82-AAC454419B0B}" srcOrd="0" destOrd="0" presId="urn:microsoft.com/office/officeart/2005/8/layout/radial6"/>
    <dgm:cxn modelId="{0CC825FB-26DD-488B-B298-5FD4DDC0A869}" srcId="{49437D49-8D74-48F0-89C6-9E09207F6171}" destId="{75F19CB0-35F5-4660-A62D-3B155FFA0C06}" srcOrd="2" destOrd="0" parTransId="{EB9C6E92-43DD-4271-8E84-6C5EB1D815F4}" sibTransId="{00AB06F7-13DB-4DFF-ADCA-C675EEE12C1F}"/>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EEDE14F0-7D46-4274-82C5-49F2F1014AF1}" type="presOf" srcId="{9C6E25DA-EDC3-43F9-8B76-F3543DEEBD9B}" destId="{188F3D38-ED84-4BF8-9450-11E049D53B57}" srcOrd="0" destOrd="0" presId="urn:microsoft.com/office/officeart/2005/8/layout/radial6"/>
    <dgm:cxn modelId="{0144FBB8-0E63-44E9-B56F-BF76BBE86A56}" type="presOf" srcId="{04F511FA-708A-4EDD-B502-D6CCC09000C1}" destId="{A43C981F-92BF-42E9-B6EF-916DA994B9DF}"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D1E7ABAB-EF0A-489C-97A6-F236DD9751DB}" type="presOf" srcId="{14A3F24F-BC65-4E98-BC5C-836ECEF59A9B}" destId="{536C1C93-5260-442D-A2A8-74937E7D13E4}" srcOrd="0" destOrd="0" presId="urn:microsoft.com/office/officeart/2005/8/layout/radial6"/>
    <dgm:cxn modelId="{4BB5021F-4326-4909-A1DE-52D4401EEAD7}" type="presOf" srcId="{75F19CB0-35F5-4660-A62D-3B155FFA0C06}" destId="{78EC61BA-7EA8-490C-87DC-F05C57BA350B}" srcOrd="0" destOrd="0" presId="urn:microsoft.com/office/officeart/2005/8/layout/radial6"/>
    <dgm:cxn modelId="{31D5C324-E455-4451-9558-127CAC5281FB}" type="presOf" srcId="{EB4BB97F-C51E-4B0E-AEE0-943F4FFDC16B}" destId="{B245C716-90B7-4236-841C-427FC9B408E5}" srcOrd="0" destOrd="0" presId="urn:microsoft.com/office/officeart/2005/8/layout/radial6"/>
    <dgm:cxn modelId="{016EE2EF-D5CD-4913-B9DC-1AC65053D113}" type="presOf" srcId="{9CD818C9-2B69-4229-B837-0EFFD2396B43}" destId="{AFD6040E-FF49-4C2B-AFB9-0063AE12E34B}"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C5A6F32C-C656-4AFC-9979-9EFB0CD58C0C}" type="presOf" srcId="{9A5C0E1D-301E-4A42-BB0A-ACC26FA2E37F}" destId="{5D58DC9C-DA96-4168-B858-B27E64C63850}" srcOrd="0" destOrd="0" presId="urn:microsoft.com/office/officeart/2005/8/layout/radial6"/>
    <dgm:cxn modelId="{3E5358A5-9594-4E3A-B614-55C1D8EFF96D}" type="presOf" srcId="{398AA3C6-D52D-4BA3-A9C2-C5C8A9995594}" destId="{96463AA3-34C4-4C57-89D3-982A46606BB5}" srcOrd="0" destOrd="0" presId="urn:microsoft.com/office/officeart/2005/8/layout/radial6"/>
    <dgm:cxn modelId="{FB320647-0A43-4B73-9BB7-00268D0AA5C9}" type="presOf" srcId="{F1FB3612-C62A-4204-8712-720FB0BFD6EF}" destId="{8269C434-AA0C-488E-A2E3-61A7AF41F5D2}"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35931912-AC70-43BC-9855-E037DC900BAD}" type="presOf" srcId="{51D97990-B91D-461C-A30A-20A9A3ACE4CB}" destId="{715EDDA3-9C07-4F00-AA73-6B4EE06ED816}" srcOrd="0" destOrd="0" presId="urn:microsoft.com/office/officeart/2005/8/layout/radial6"/>
    <dgm:cxn modelId="{966F1BA7-4250-4CAC-AC06-AE76219D2F34}" type="presOf" srcId="{00AB06F7-13DB-4DFF-ADCA-C675EEE12C1F}" destId="{13528AB6-22B1-4513-8869-62CCDE29617D}" srcOrd="0" destOrd="0" presId="urn:microsoft.com/office/officeart/2005/8/layout/radial6"/>
    <dgm:cxn modelId="{1A135A1C-13DF-45DA-A7A1-9C45255BE107}" type="presOf" srcId="{40C18558-BFD1-4BC3-9376-A40E8DFA4D91}" destId="{438C21DA-35EF-46F8-B0AA-956BD2AE1089}" srcOrd="0" destOrd="0" presId="urn:microsoft.com/office/officeart/2005/8/layout/radial6"/>
    <dgm:cxn modelId="{F383BECA-5C7F-44BE-B2DD-59B34CBA70C2}" type="presOf" srcId="{49437D49-8D74-48F0-89C6-9E09207F6171}" destId="{CFEBE133-097E-4323-BDA6-4F7A0D44B480}" srcOrd="0" destOrd="0" presId="urn:microsoft.com/office/officeart/2005/8/layout/radial6"/>
    <dgm:cxn modelId="{3FE9A0B9-316B-48BE-AC2B-A44BE1E3F6DD}" type="presParOf" srcId="{715EDDA3-9C07-4F00-AA73-6B4EE06ED816}" destId="{CFEBE133-097E-4323-BDA6-4F7A0D44B480}" srcOrd="0" destOrd="0" presId="urn:microsoft.com/office/officeart/2005/8/layout/radial6"/>
    <dgm:cxn modelId="{143CCDB1-0219-4178-9D83-66B488E03F21}" type="presParOf" srcId="{715EDDA3-9C07-4F00-AA73-6B4EE06ED816}" destId="{C6CEDF44-1870-4E66-AD1D-9B03B85A1BE3}" srcOrd="1" destOrd="0" presId="urn:microsoft.com/office/officeart/2005/8/layout/radial6"/>
    <dgm:cxn modelId="{AE6A1C54-319E-4B0C-8CF9-749E0CB111EF}" type="presParOf" srcId="{715EDDA3-9C07-4F00-AA73-6B4EE06ED816}" destId="{CE101535-5F30-466C-B258-46824F3BE734}" srcOrd="2" destOrd="0" presId="urn:microsoft.com/office/officeart/2005/8/layout/radial6"/>
    <dgm:cxn modelId="{86D4BE37-CF4B-4995-9B18-10F2DB005E5E}" type="presParOf" srcId="{715EDDA3-9C07-4F00-AA73-6B4EE06ED816}" destId="{188F3D38-ED84-4BF8-9450-11E049D53B57}" srcOrd="3" destOrd="0" presId="urn:microsoft.com/office/officeart/2005/8/layout/radial6"/>
    <dgm:cxn modelId="{6DD927CF-9EE8-4918-B612-231035D5196A}" type="presParOf" srcId="{715EDDA3-9C07-4F00-AA73-6B4EE06ED816}" destId="{438C21DA-35EF-46F8-B0AA-956BD2AE1089}" srcOrd="4" destOrd="0" presId="urn:microsoft.com/office/officeart/2005/8/layout/radial6"/>
    <dgm:cxn modelId="{6B70665A-BF32-4CCE-88B6-9919E3A49D33}" type="presParOf" srcId="{715EDDA3-9C07-4F00-AA73-6B4EE06ED816}" destId="{63F16773-B024-4513-A2D7-8B9AF8A22BFB}" srcOrd="5" destOrd="0" presId="urn:microsoft.com/office/officeart/2005/8/layout/radial6"/>
    <dgm:cxn modelId="{2D634187-E5CC-476D-8448-261F72DC5C09}" type="presParOf" srcId="{715EDDA3-9C07-4F00-AA73-6B4EE06ED816}" destId="{AFD6040E-FF49-4C2B-AFB9-0063AE12E34B}" srcOrd="6" destOrd="0" presId="urn:microsoft.com/office/officeart/2005/8/layout/radial6"/>
    <dgm:cxn modelId="{0C6605FD-D1C1-4C8D-AF28-661DB68D19F6}" type="presParOf" srcId="{715EDDA3-9C07-4F00-AA73-6B4EE06ED816}" destId="{78EC61BA-7EA8-490C-87DC-F05C57BA350B}" srcOrd="7" destOrd="0" presId="urn:microsoft.com/office/officeart/2005/8/layout/radial6"/>
    <dgm:cxn modelId="{A4496EFC-5359-4300-8C32-640C3474B0F5}" type="presParOf" srcId="{715EDDA3-9C07-4F00-AA73-6B4EE06ED816}" destId="{5FEE3B80-1176-46C1-B4B9-616343BC1C68}" srcOrd="8" destOrd="0" presId="urn:microsoft.com/office/officeart/2005/8/layout/radial6"/>
    <dgm:cxn modelId="{E225CC5B-5B94-4707-94BE-476A9EB2CCA6}" type="presParOf" srcId="{715EDDA3-9C07-4F00-AA73-6B4EE06ED816}" destId="{13528AB6-22B1-4513-8869-62CCDE29617D}" srcOrd="9" destOrd="0" presId="urn:microsoft.com/office/officeart/2005/8/layout/radial6"/>
    <dgm:cxn modelId="{488F2DE7-7F10-4556-913E-A8A3F62A97C1}" type="presParOf" srcId="{715EDDA3-9C07-4F00-AA73-6B4EE06ED816}" destId="{8269C434-AA0C-488E-A2E3-61A7AF41F5D2}" srcOrd="10" destOrd="0" presId="urn:microsoft.com/office/officeart/2005/8/layout/radial6"/>
    <dgm:cxn modelId="{49475D51-5D56-4F8F-B187-942338342F8D}" type="presParOf" srcId="{715EDDA3-9C07-4F00-AA73-6B4EE06ED816}" destId="{C8B6E12A-B855-463B-8E2A-96A2DC163906}" srcOrd="11" destOrd="0" presId="urn:microsoft.com/office/officeart/2005/8/layout/radial6"/>
    <dgm:cxn modelId="{D4EE3CF6-C52D-430D-8C7D-AEFD1C3CEB4D}" type="presParOf" srcId="{715EDDA3-9C07-4F00-AA73-6B4EE06ED816}" destId="{B245C716-90B7-4236-841C-427FC9B408E5}" srcOrd="12" destOrd="0" presId="urn:microsoft.com/office/officeart/2005/8/layout/radial6"/>
    <dgm:cxn modelId="{FEF4041B-51E9-4127-A8CB-FD3D2B6C9F03}" type="presParOf" srcId="{715EDDA3-9C07-4F00-AA73-6B4EE06ED816}" destId="{38DE4D55-EB94-4F23-AF82-AAC454419B0B}" srcOrd="13" destOrd="0" presId="urn:microsoft.com/office/officeart/2005/8/layout/radial6"/>
    <dgm:cxn modelId="{2412CB64-DF89-4744-8E44-AF1779FC5C72}" type="presParOf" srcId="{715EDDA3-9C07-4F00-AA73-6B4EE06ED816}" destId="{63489A7D-9E22-40C2-8D1B-D5761CCE0D16}" srcOrd="14" destOrd="0" presId="urn:microsoft.com/office/officeart/2005/8/layout/radial6"/>
    <dgm:cxn modelId="{FF4A89C3-0F5C-4C02-A796-54D99AB28CB7}" type="presParOf" srcId="{715EDDA3-9C07-4F00-AA73-6B4EE06ED816}" destId="{96463AA3-34C4-4C57-89D3-982A46606BB5}" srcOrd="15" destOrd="0" presId="urn:microsoft.com/office/officeart/2005/8/layout/radial6"/>
    <dgm:cxn modelId="{2B6353C8-38D5-4A65-9CCC-98835288F642}" type="presParOf" srcId="{715EDDA3-9C07-4F00-AA73-6B4EE06ED816}" destId="{A43C981F-92BF-42E9-B6EF-916DA994B9DF}" srcOrd="16" destOrd="0" presId="urn:microsoft.com/office/officeart/2005/8/layout/radial6"/>
    <dgm:cxn modelId="{C6B1A474-493F-47E1-B6CE-F6412E3757ED}" type="presParOf" srcId="{715EDDA3-9C07-4F00-AA73-6B4EE06ED816}" destId="{1874B692-6703-4BAC-BC1E-B84E2C685231}" srcOrd="17" destOrd="0" presId="urn:microsoft.com/office/officeart/2005/8/layout/radial6"/>
    <dgm:cxn modelId="{037554EB-C8B0-4AD8-A46C-8857CA62ECB7}" type="presParOf" srcId="{715EDDA3-9C07-4F00-AA73-6B4EE06ED816}" destId="{05D73FD8-30A5-4C24-BAAE-6270D28DA0AD}" srcOrd="18" destOrd="0" presId="urn:microsoft.com/office/officeart/2005/8/layout/radial6"/>
    <dgm:cxn modelId="{B894A22C-C126-4A61-9460-82B77B24A524}" type="presParOf" srcId="{715EDDA3-9C07-4F00-AA73-6B4EE06ED816}" destId="{536C1C93-5260-442D-A2A8-74937E7D13E4}" srcOrd="19" destOrd="0" presId="urn:microsoft.com/office/officeart/2005/8/layout/radial6"/>
    <dgm:cxn modelId="{38C9D2ED-2501-4200-B1C3-C5F2A2AB7152}" type="presParOf" srcId="{715EDDA3-9C07-4F00-AA73-6B4EE06ED816}" destId="{23518EF9-DF4F-45E6-B7BB-5819AC084E41}" srcOrd="20" destOrd="0" presId="urn:microsoft.com/office/officeart/2005/8/layout/radial6"/>
    <dgm:cxn modelId="{0C1EC859-E3AC-4051-A415-CD88B14829A8}"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57C194C0-75E9-4B9D-A69E-33DD7BB668E9}" type="presOf" srcId="{9E17C3EA-2BCB-4736-A926-A718F18D666D}" destId="{4A309FDA-4914-490D-9CFC-2F21EA5E4A1B}" srcOrd="0" destOrd="0" presId="urn:microsoft.com/office/officeart/2005/8/layout/venn1"/>
    <dgm:cxn modelId="{A5BB9D9A-A61B-40DC-A321-3AA1B86B6FE1}" type="presOf" srcId="{A3693AC3-B836-4170-9C8B-F82E4E327CA5}" destId="{B383361A-50E3-4C07-A839-B2CD6A8125F6}" srcOrd="0" destOrd="0" presId="urn:microsoft.com/office/officeart/2005/8/layout/venn1"/>
    <dgm:cxn modelId="{D048D0E5-E174-4656-91A9-9CEF189A0722}"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B3BEDCB5-2889-427E-8BFF-B4890D2B7A1E}" type="presOf" srcId="{9A5C0E1D-301E-4A42-BB0A-ACC26FA2E37F}" destId="{5D58DC9C-DA96-4168-B858-B27E64C63850}" srcOrd="0" destOrd="0" presId="urn:microsoft.com/office/officeart/2005/8/layout/radial6"/>
    <dgm:cxn modelId="{8DA1E064-3E3E-48AA-8193-86CCFA951A05}" type="presOf" srcId="{9CD818C9-2B69-4229-B837-0EFFD2396B43}" destId="{AFD6040E-FF49-4C2B-AFB9-0063AE12E34B}"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1EC6AD77-2295-4A35-BF96-C635EEB6222B}" type="presOf" srcId="{13B20B13-C4D9-499B-9D2F-244A4CB8C7B6}" destId="{05D73FD8-30A5-4C24-BAAE-6270D28DA0AD}" srcOrd="0" destOrd="0" presId="urn:microsoft.com/office/officeart/2005/8/layout/radial6"/>
    <dgm:cxn modelId="{376ACFFD-3D99-4F3E-B743-892A90B2AE06}" type="presOf" srcId="{14A3F24F-BC65-4E98-BC5C-836ECEF59A9B}" destId="{536C1C93-5260-442D-A2A8-74937E7D13E4}"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5D2993BC-657A-4B93-9F56-EB4876B3F1A8}" type="presOf" srcId="{F1FB3612-C62A-4204-8712-720FB0BFD6EF}" destId="{8269C434-AA0C-488E-A2E3-61A7AF41F5D2}" srcOrd="0" destOrd="0" presId="urn:microsoft.com/office/officeart/2005/8/layout/radial6"/>
    <dgm:cxn modelId="{7885DACA-C130-4FC0-9426-6CF467E8CD9B}" type="presOf" srcId="{9C6E25DA-EDC3-43F9-8B76-F3543DEEBD9B}" destId="{188F3D38-ED84-4BF8-9450-11E049D53B57}" srcOrd="0" destOrd="0" presId="urn:microsoft.com/office/officeart/2005/8/layout/radial6"/>
    <dgm:cxn modelId="{89B4D8A2-646E-4408-85A0-28DC2BBC5CC0}" type="presOf" srcId="{04F511FA-708A-4EDD-B502-D6CCC09000C1}" destId="{A43C981F-92BF-42E9-B6EF-916DA994B9DF}"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7CF370EF-04EF-49AA-9A8E-0B0E49C26578}" type="presOf" srcId="{398AA3C6-D52D-4BA3-A9C2-C5C8A9995594}" destId="{96463AA3-34C4-4C57-89D3-982A46606BB5}" srcOrd="0" destOrd="0" presId="urn:microsoft.com/office/officeart/2005/8/layout/radial6"/>
    <dgm:cxn modelId="{EB80BEA6-48D6-4C8C-A78C-80A109CB370F}" type="presOf" srcId="{EB4BB97F-C51E-4B0E-AEE0-943F4FFDC16B}" destId="{B245C716-90B7-4236-841C-427FC9B408E5}" srcOrd="0" destOrd="0" presId="urn:microsoft.com/office/officeart/2005/8/layout/radial6"/>
    <dgm:cxn modelId="{4952831A-306F-4A0D-A903-6C855BB44DBC}" type="presOf" srcId="{49437D49-8D74-48F0-89C6-9E09207F6171}" destId="{CFEBE133-097E-4323-BDA6-4F7A0D44B480}"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ED806692-5928-4168-B79F-237C947CC1ED}" type="presOf" srcId="{64BB445A-421A-44EF-BFB8-01C69A556368}" destId="{38DE4D55-EB94-4F23-AF82-AAC454419B0B}" srcOrd="0" destOrd="0" presId="urn:microsoft.com/office/officeart/2005/8/layout/radial6"/>
    <dgm:cxn modelId="{2D8E1DFB-D94D-4C9E-B407-16D98DA8F7D2}" type="presOf" srcId="{00AB06F7-13DB-4DFF-ADCA-C675EEE12C1F}" destId="{13528AB6-22B1-4513-8869-62CCDE29617D}" srcOrd="0" destOrd="0" presId="urn:microsoft.com/office/officeart/2005/8/layout/radial6"/>
    <dgm:cxn modelId="{CB58C42E-6C50-4A7B-9659-ED707B7B21B0}" type="presOf" srcId="{75F19CB0-35F5-4660-A62D-3B155FFA0C06}" destId="{78EC61BA-7EA8-490C-87DC-F05C57BA350B}" srcOrd="0" destOrd="0" presId="urn:microsoft.com/office/officeart/2005/8/layout/radial6"/>
    <dgm:cxn modelId="{ABA1AC59-ADE4-44CA-9065-D2B88EF2AF18}" type="presOf" srcId="{40C18558-BFD1-4BC3-9376-A40E8DFA4D91}" destId="{438C21DA-35EF-46F8-B0AA-956BD2AE1089}" srcOrd="0" destOrd="0" presId="urn:microsoft.com/office/officeart/2005/8/layout/radial6"/>
    <dgm:cxn modelId="{20ECDF36-DBAD-462D-81FB-2B5965802E6B}" type="presOf" srcId="{51D97990-B91D-461C-A30A-20A9A3ACE4CB}" destId="{715EDDA3-9C07-4F00-AA73-6B4EE06ED816}" srcOrd="0" destOrd="0" presId="urn:microsoft.com/office/officeart/2005/8/layout/radial6"/>
    <dgm:cxn modelId="{6C18D45E-FD46-48C8-89A6-B7091B3E3844}" type="presOf" srcId="{E943AEA7-FF39-426E-939E-941D8E72C82C}" destId="{C6CEDF44-1870-4E66-AD1D-9B03B85A1BE3}" srcOrd="0" destOrd="0" presId="urn:microsoft.com/office/officeart/2005/8/layout/radial6"/>
    <dgm:cxn modelId="{E725B59E-0104-4054-A5ED-4E739F612C49}" type="presParOf" srcId="{715EDDA3-9C07-4F00-AA73-6B4EE06ED816}" destId="{CFEBE133-097E-4323-BDA6-4F7A0D44B480}" srcOrd="0" destOrd="0" presId="urn:microsoft.com/office/officeart/2005/8/layout/radial6"/>
    <dgm:cxn modelId="{2870CED9-C3D2-47E1-BBDF-890EC8E4D341}" type="presParOf" srcId="{715EDDA3-9C07-4F00-AA73-6B4EE06ED816}" destId="{C6CEDF44-1870-4E66-AD1D-9B03B85A1BE3}" srcOrd="1" destOrd="0" presId="urn:microsoft.com/office/officeart/2005/8/layout/radial6"/>
    <dgm:cxn modelId="{98868D67-7DD8-4BED-8730-93A5C8B2B2DC}" type="presParOf" srcId="{715EDDA3-9C07-4F00-AA73-6B4EE06ED816}" destId="{CE101535-5F30-466C-B258-46824F3BE734}" srcOrd="2" destOrd="0" presId="urn:microsoft.com/office/officeart/2005/8/layout/radial6"/>
    <dgm:cxn modelId="{FB6DDEC1-C7DB-44C3-9B29-39C87B31C306}" type="presParOf" srcId="{715EDDA3-9C07-4F00-AA73-6B4EE06ED816}" destId="{188F3D38-ED84-4BF8-9450-11E049D53B57}" srcOrd="3" destOrd="0" presId="urn:microsoft.com/office/officeart/2005/8/layout/radial6"/>
    <dgm:cxn modelId="{0267D231-7D30-40D5-A775-567F0D739FB5}" type="presParOf" srcId="{715EDDA3-9C07-4F00-AA73-6B4EE06ED816}" destId="{438C21DA-35EF-46F8-B0AA-956BD2AE1089}" srcOrd="4" destOrd="0" presId="urn:microsoft.com/office/officeart/2005/8/layout/radial6"/>
    <dgm:cxn modelId="{5DC9D23F-4810-42D3-B347-3CD5757CE08C}" type="presParOf" srcId="{715EDDA3-9C07-4F00-AA73-6B4EE06ED816}" destId="{63F16773-B024-4513-A2D7-8B9AF8A22BFB}" srcOrd="5" destOrd="0" presId="urn:microsoft.com/office/officeart/2005/8/layout/radial6"/>
    <dgm:cxn modelId="{0ED9216F-6FBC-4849-8F45-A833546A425E}" type="presParOf" srcId="{715EDDA3-9C07-4F00-AA73-6B4EE06ED816}" destId="{AFD6040E-FF49-4C2B-AFB9-0063AE12E34B}" srcOrd="6" destOrd="0" presId="urn:microsoft.com/office/officeart/2005/8/layout/radial6"/>
    <dgm:cxn modelId="{EE5600EA-D451-4D55-B903-B17655B9C2E3}" type="presParOf" srcId="{715EDDA3-9C07-4F00-AA73-6B4EE06ED816}" destId="{78EC61BA-7EA8-490C-87DC-F05C57BA350B}" srcOrd="7" destOrd="0" presId="urn:microsoft.com/office/officeart/2005/8/layout/radial6"/>
    <dgm:cxn modelId="{4B317E22-D645-4D4E-BF9C-48135F17D0DB}" type="presParOf" srcId="{715EDDA3-9C07-4F00-AA73-6B4EE06ED816}" destId="{5FEE3B80-1176-46C1-B4B9-616343BC1C68}" srcOrd="8" destOrd="0" presId="urn:microsoft.com/office/officeart/2005/8/layout/radial6"/>
    <dgm:cxn modelId="{96FDADDD-E0A5-4F0A-A7B1-15FEDAEE0659}" type="presParOf" srcId="{715EDDA3-9C07-4F00-AA73-6B4EE06ED816}" destId="{13528AB6-22B1-4513-8869-62CCDE29617D}" srcOrd="9" destOrd="0" presId="urn:microsoft.com/office/officeart/2005/8/layout/radial6"/>
    <dgm:cxn modelId="{A6BEA286-9A49-4BAF-A808-49C2DBC3EC39}" type="presParOf" srcId="{715EDDA3-9C07-4F00-AA73-6B4EE06ED816}" destId="{8269C434-AA0C-488E-A2E3-61A7AF41F5D2}" srcOrd="10" destOrd="0" presId="urn:microsoft.com/office/officeart/2005/8/layout/radial6"/>
    <dgm:cxn modelId="{154E4401-70F3-436A-862D-4EFB57A0CABB}" type="presParOf" srcId="{715EDDA3-9C07-4F00-AA73-6B4EE06ED816}" destId="{C8B6E12A-B855-463B-8E2A-96A2DC163906}" srcOrd="11" destOrd="0" presId="urn:microsoft.com/office/officeart/2005/8/layout/radial6"/>
    <dgm:cxn modelId="{466E2602-86B0-4B9D-BAA6-7CFD484B882E}" type="presParOf" srcId="{715EDDA3-9C07-4F00-AA73-6B4EE06ED816}" destId="{B245C716-90B7-4236-841C-427FC9B408E5}" srcOrd="12" destOrd="0" presId="urn:microsoft.com/office/officeart/2005/8/layout/radial6"/>
    <dgm:cxn modelId="{2E215F77-948A-4A24-8D38-FFB97F0FAC8D}" type="presParOf" srcId="{715EDDA3-9C07-4F00-AA73-6B4EE06ED816}" destId="{38DE4D55-EB94-4F23-AF82-AAC454419B0B}" srcOrd="13" destOrd="0" presId="urn:microsoft.com/office/officeart/2005/8/layout/radial6"/>
    <dgm:cxn modelId="{4D856203-6971-4CAA-97AD-EC1E670CAC68}" type="presParOf" srcId="{715EDDA3-9C07-4F00-AA73-6B4EE06ED816}" destId="{63489A7D-9E22-40C2-8D1B-D5761CCE0D16}" srcOrd="14" destOrd="0" presId="urn:microsoft.com/office/officeart/2005/8/layout/radial6"/>
    <dgm:cxn modelId="{CBBB9472-CD37-48D0-BD49-C0AC68C8F556}" type="presParOf" srcId="{715EDDA3-9C07-4F00-AA73-6B4EE06ED816}" destId="{96463AA3-34C4-4C57-89D3-982A46606BB5}" srcOrd="15" destOrd="0" presId="urn:microsoft.com/office/officeart/2005/8/layout/radial6"/>
    <dgm:cxn modelId="{EB5690FD-0574-4C91-B101-8D1F0452890C}" type="presParOf" srcId="{715EDDA3-9C07-4F00-AA73-6B4EE06ED816}" destId="{A43C981F-92BF-42E9-B6EF-916DA994B9DF}" srcOrd="16" destOrd="0" presId="urn:microsoft.com/office/officeart/2005/8/layout/radial6"/>
    <dgm:cxn modelId="{AE8BF576-D6ED-4B84-AB9B-B2A991EC9596}" type="presParOf" srcId="{715EDDA3-9C07-4F00-AA73-6B4EE06ED816}" destId="{1874B692-6703-4BAC-BC1E-B84E2C685231}" srcOrd="17" destOrd="0" presId="urn:microsoft.com/office/officeart/2005/8/layout/radial6"/>
    <dgm:cxn modelId="{81C5B5B9-A457-4E1C-87F8-6268B0D5F71D}" type="presParOf" srcId="{715EDDA3-9C07-4F00-AA73-6B4EE06ED816}" destId="{05D73FD8-30A5-4C24-BAAE-6270D28DA0AD}" srcOrd="18" destOrd="0" presId="urn:microsoft.com/office/officeart/2005/8/layout/radial6"/>
    <dgm:cxn modelId="{CD2C98B9-3938-4F17-A9D5-ADD98879A44B}" type="presParOf" srcId="{715EDDA3-9C07-4F00-AA73-6B4EE06ED816}" destId="{536C1C93-5260-442D-A2A8-74937E7D13E4}" srcOrd="19" destOrd="0" presId="urn:microsoft.com/office/officeart/2005/8/layout/radial6"/>
    <dgm:cxn modelId="{7233EBF9-7B1A-4807-B833-4FA8C7FC68C1}" type="presParOf" srcId="{715EDDA3-9C07-4F00-AA73-6B4EE06ED816}" destId="{23518EF9-DF4F-45E6-B7BB-5819AC084E41}" srcOrd="20" destOrd="0" presId="urn:microsoft.com/office/officeart/2005/8/layout/radial6"/>
    <dgm:cxn modelId="{E390A3B1-86E4-41FB-B541-6FADD6AA4011}"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DE0B443F-9955-4627-B557-DA4685A9A5DB}" type="presOf" srcId="{9E17C3EA-2BCB-4736-A926-A718F18D666D}" destId="{4A309FDA-4914-490D-9CFC-2F21EA5E4A1B}" srcOrd="0" destOrd="0" presId="urn:microsoft.com/office/officeart/2005/8/layout/venn1"/>
    <dgm:cxn modelId="{64AC53AF-0014-4026-ACB7-1FFC5AAF6428}" type="presOf" srcId="{A3693AC3-B836-4170-9C8B-F82E4E327CA5}" destId="{B383361A-50E3-4C07-A839-B2CD6A8125F6}" srcOrd="0" destOrd="0" presId="urn:microsoft.com/office/officeart/2005/8/layout/venn1"/>
    <dgm:cxn modelId="{6608A076-F845-4B03-B8DC-D1DDA6DC0628}"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0F2F7169-C413-4B77-9B10-6700E70A280B}" type="presOf" srcId="{00AB06F7-13DB-4DFF-ADCA-C675EEE12C1F}" destId="{13528AB6-22B1-4513-8869-62CCDE29617D}"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A868835B-8138-410C-A0DB-17F959DF8415}" srcId="{49437D49-8D74-48F0-89C6-9E09207F6171}" destId="{F1FB3612-C62A-4204-8712-720FB0BFD6EF}" srcOrd="3" destOrd="0" parTransId="{823D7D72-8BEA-423D-8887-C74865E969A4}" sibTransId="{EB4BB97F-C51E-4B0E-AEE0-943F4FFDC16B}"/>
    <dgm:cxn modelId="{4A8385C3-45A0-44FF-B55C-64F694DB5767}" type="presOf" srcId="{04F511FA-708A-4EDD-B502-D6CCC09000C1}" destId="{A43C981F-92BF-42E9-B6EF-916DA994B9DF}" srcOrd="0" destOrd="0" presId="urn:microsoft.com/office/officeart/2005/8/layout/radial6"/>
    <dgm:cxn modelId="{C0718289-3AC4-4296-89A9-248DA6F45BBD}" srcId="{49437D49-8D74-48F0-89C6-9E09207F6171}" destId="{14A3F24F-BC65-4E98-BC5C-836ECEF59A9B}" srcOrd="6" destOrd="0" parTransId="{2687D766-7210-4BA9-9B2A-7544207E4A46}" sibTransId="{9A5C0E1D-301E-4A42-BB0A-ACC26FA2E37F}"/>
    <dgm:cxn modelId="{0C844F92-89AE-4712-983D-42ED528BC68A}" type="presOf" srcId="{E943AEA7-FF39-426E-939E-941D8E72C82C}" destId="{C6CEDF44-1870-4E66-AD1D-9B03B85A1BE3}"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7C03B5EF-FAF9-4640-B4A6-9F0AC4CD2BE6}" type="presOf" srcId="{14A3F24F-BC65-4E98-BC5C-836ECEF59A9B}" destId="{536C1C93-5260-442D-A2A8-74937E7D13E4}" srcOrd="0" destOrd="0" presId="urn:microsoft.com/office/officeart/2005/8/layout/radial6"/>
    <dgm:cxn modelId="{800AF506-0EA1-40FD-B37A-ED92C75619D2}" type="presOf" srcId="{EB4BB97F-C51E-4B0E-AEE0-943F4FFDC16B}" destId="{B245C716-90B7-4236-841C-427FC9B408E5}" srcOrd="0" destOrd="0" presId="urn:microsoft.com/office/officeart/2005/8/layout/radial6"/>
    <dgm:cxn modelId="{E5DB151F-DD1A-40A0-92DB-88A989AFB544}" type="presOf" srcId="{9A5C0E1D-301E-4A42-BB0A-ACC26FA2E37F}" destId="{5D58DC9C-DA96-4168-B858-B27E64C63850}" srcOrd="0" destOrd="0" presId="urn:microsoft.com/office/officeart/2005/8/layout/radial6"/>
    <dgm:cxn modelId="{EE5B51E5-11E7-4CBF-93B4-D14670891776}" type="presOf" srcId="{9C6E25DA-EDC3-43F9-8B76-F3543DEEBD9B}" destId="{188F3D38-ED84-4BF8-9450-11E049D53B57}" srcOrd="0" destOrd="0" presId="urn:microsoft.com/office/officeart/2005/8/layout/radial6"/>
    <dgm:cxn modelId="{AF880F37-9604-4B19-B190-B4FF32207050}" type="presOf" srcId="{40C18558-BFD1-4BC3-9376-A40E8DFA4D91}" destId="{438C21DA-35EF-46F8-B0AA-956BD2AE1089}" srcOrd="0" destOrd="0" presId="urn:microsoft.com/office/officeart/2005/8/layout/radial6"/>
    <dgm:cxn modelId="{FF08CAFE-E51E-488A-8410-1932B6C9AB1F}" type="presOf" srcId="{64BB445A-421A-44EF-BFB8-01C69A556368}" destId="{38DE4D55-EB94-4F23-AF82-AAC454419B0B}" srcOrd="0" destOrd="0" presId="urn:microsoft.com/office/officeart/2005/8/layout/radial6"/>
    <dgm:cxn modelId="{8B4318C2-5708-4550-AE4F-EB8A0201A1FE}" type="presOf" srcId="{13B20B13-C4D9-499B-9D2F-244A4CB8C7B6}" destId="{05D73FD8-30A5-4C24-BAAE-6270D28DA0AD}" srcOrd="0" destOrd="0" presId="urn:microsoft.com/office/officeart/2005/8/layout/radial6"/>
    <dgm:cxn modelId="{3553730E-A476-4AB5-8D59-3762432A932A}" type="presOf" srcId="{75F19CB0-35F5-4660-A62D-3B155FFA0C06}" destId="{78EC61BA-7EA8-490C-87DC-F05C57BA350B}" srcOrd="0" destOrd="0" presId="urn:microsoft.com/office/officeart/2005/8/layout/radial6"/>
    <dgm:cxn modelId="{F0794DCC-0F83-477F-8478-2E12EFFAE197}" type="presOf" srcId="{F1FB3612-C62A-4204-8712-720FB0BFD6EF}" destId="{8269C434-AA0C-488E-A2E3-61A7AF41F5D2}"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BD4BE37A-1E89-4C44-894B-666634905CB4}" type="presOf" srcId="{49437D49-8D74-48F0-89C6-9E09207F6171}" destId="{CFEBE133-097E-4323-BDA6-4F7A0D44B480}" srcOrd="0" destOrd="0" presId="urn:microsoft.com/office/officeart/2005/8/layout/radial6"/>
    <dgm:cxn modelId="{95F550E6-3F23-4CB3-9722-6AE105E1573A}" type="presOf" srcId="{9CD818C9-2B69-4229-B837-0EFFD2396B43}" destId="{AFD6040E-FF49-4C2B-AFB9-0063AE12E34B}"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38CF5BE7-6849-4B45-9246-D6246B934B50}" type="presOf" srcId="{398AA3C6-D52D-4BA3-A9C2-C5C8A9995594}" destId="{96463AA3-34C4-4C57-89D3-982A46606BB5}" srcOrd="0" destOrd="0" presId="urn:microsoft.com/office/officeart/2005/8/layout/radial6"/>
    <dgm:cxn modelId="{3F5CA886-13D0-4488-BBA8-5EDE61F7F702}" type="presOf" srcId="{51D97990-B91D-461C-A30A-20A9A3ACE4CB}" destId="{715EDDA3-9C07-4F00-AA73-6B4EE06ED816}" srcOrd="0" destOrd="0" presId="urn:microsoft.com/office/officeart/2005/8/layout/radial6"/>
    <dgm:cxn modelId="{78699A3F-93C0-4777-9268-DCC24355AE1B}" type="presParOf" srcId="{715EDDA3-9C07-4F00-AA73-6B4EE06ED816}" destId="{CFEBE133-097E-4323-BDA6-4F7A0D44B480}" srcOrd="0" destOrd="0" presId="urn:microsoft.com/office/officeart/2005/8/layout/radial6"/>
    <dgm:cxn modelId="{2BBE0BBD-F12D-46AC-AB56-7C0B8ACB2E94}" type="presParOf" srcId="{715EDDA3-9C07-4F00-AA73-6B4EE06ED816}" destId="{C6CEDF44-1870-4E66-AD1D-9B03B85A1BE3}" srcOrd="1" destOrd="0" presId="urn:microsoft.com/office/officeart/2005/8/layout/radial6"/>
    <dgm:cxn modelId="{1A9617CF-839F-479B-9369-C05925A9EE4B}" type="presParOf" srcId="{715EDDA3-9C07-4F00-AA73-6B4EE06ED816}" destId="{CE101535-5F30-466C-B258-46824F3BE734}" srcOrd="2" destOrd="0" presId="urn:microsoft.com/office/officeart/2005/8/layout/radial6"/>
    <dgm:cxn modelId="{BB99CB94-19B5-456E-8C0D-37348A5DA327}" type="presParOf" srcId="{715EDDA3-9C07-4F00-AA73-6B4EE06ED816}" destId="{188F3D38-ED84-4BF8-9450-11E049D53B57}" srcOrd="3" destOrd="0" presId="urn:microsoft.com/office/officeart/2005/8/layout/radial6"/>
    <dgm:cxn modelId="{16570223-BF43-4918-8628-B4D118514718}" type="presParOf" srcId="{715EDDA3-9C07-4F00-AA73-6B4EE06ED816}" destId="{438C21DA-35EF-46F8-B0AA-956BD2AE1089}" srcOrd="4" destOrd="0" presId="urn:microsoft.com/office/officeart/2005/8/layout/radial6"/>
    <dgm:cxn modelId="{71433DD7-D07A-4E7D-8F3E-2CAAF7F65169}" type="presParOf" srcId="{715EDDA3-9C07-4F00-AA73-6B4EE06ED816}" destId="{63F16773-B024-4513-A2D7-8B9AF8A22BFB}" srcOrd="5" destOrd="0" presId="urn:microsoft.com/office/officeart/2005/8/layout/radial6"/>
    <dgm:cxn modelId="{0A33D3F9-FCA7-4830-941B-08CF56708AA4}" type="presParOf" srcId="{715EDDA3-9C07-4F00-AA73-6B4EE06ED816}" destId="{AFD6040E-FF49-4C2B-AFB9-0063AE12E34B}" srcOrd="6" destOrd="0" presId="urn:microsoft.com/office/officeart/2005/8/layout/radial6"/>
    <dgm:cxn modelId="{86ABEBF7-41D4-4F8B-8CCF-204ACB2EFB08}" type="presParOf" srcId="{715EDDA3-9C07-4F00-AA73-6B4EE06ED816}" destId="{78EC61BA-7EA8-490C-87DC-F05C57BA350B}" srcOrd="7" destOrd="0" presId="urn:microsoft.com/office/officeart/2005/8/layout/radial6"/>
    <dgm:cxn modelId="{02A56AE6-1146-4C88-8DDB-AE73BF9C4F1C}" type="presParOf" srcId="{715EDDA3-9C07-4F00-AA73-6B4EE06ED816}" destId="{5FEE3B80-1176-46C1-B4B9-616343BC1C68}" srcOrd="8" destOrd="0" presId="urn:microsoft.com/office/officeart/2005/8/layout/radial6"/>
    <dgm:cxn modelId="{A85E2669-D363-4265-9EA0-D5A02E549A00}" type="presParOf" srcId="{715EDDA3-9C07-4F00-AA73-6B4EE06ED816}" destId="{13528AB6-22B1-4513-8869-62CCDE29617D}" srcOrd="9" destOrd="0" presId="urn:microsoft.com/office/officeart/2005/8/layout/radial6"/>
    <dgm:cxn modelId="{BE4E1478-5864-413F-9DB7-E7246BC64C41}" type="presParOf" srcId="{715EDDA3-9C07-4F00-AA73-6B4EE06ED816}" destId="{8269C434-AA0C-488E-A2E3-61A7AF41F5D2}" srcOrd="10" destOrd="0" presId="urn:microsoft.com/office/officeart/2005/8/layout/radial6"/>
    <dgm:cxn modelId="{DB3E8CCB-43DE-4BF8-B0D7-02D7AC79CC82}" type="presParOf" srcId="{715EDDA3-9C07-4F00-AA73-6B4EE06ED816}" destId="{C8B6E12A-B855-463B-8E2A-96A2DC163906}" srcOrd="11" destOrd="0" presId="urn:microsoft.com/office/officeart/2005/8/layout/radial6"/>
    <dgm:cxn modelId="{F925D4C4-B8C3-4C4F-AA85-DDD5B8D49C28}" type="presParOf" srcId="{715EDDA3-9C07-4F00-AA73-6B4EE06ED816}" destId="{B245C716-90B7-4236-841C-427FC9B408E5}" srcOrd="12" destOrd="0" presId="urn:microsoft.com/office/officeart/2005/8/layout/radial6"/>
    <dgm:cxn modelId="{05A0062B-052B-4907-8DBA-E57380A20817}" type="presParOf" srcId="{715EDDA3-9C07-4F00-AA73-6B4EE06ED816}" destId="{38DE4D55-EB94-4F23-AF82-AAC454419B0B}" srcOrd="13" destOrd="0" presId="urn:microsoft.com/office/officeart/2005/8/layout/radial6"/>
    <dgm:cxn modelId="{BEEA5ACA-B728-48EC-A1D7-44BA0036272B}" type="presParOf" srcId="{715EDDA3-9C07-4F00-AA73-6B4EE06ED816}" destId="{63489A7D-9E22-40C2-8D1B-D5761CCE0D16}" srcOrd="14" destOrd="0" presId="urn:microsoft.com/office/officeart/2005/8/layout/radial6"/>
    <dgm:cxn modelId="{C0C04D71-D576-42D3-8322-BB6B055FBFBF}" type="presParOf" srcId="{715EDDA3-9C07-4F00-AA73-6B4EE06ED816}" destId="{96463AA3-34C4-4C57-89D3-982A46606BB5}" srcOrd="15" destOrd="0" presId="urn:microsoft.com/office/officeart/2005/8/layout/radial6"/>
    <dgm:cxn modelId="{539EBFFC-F611-4BA6-B71E-697358E81A2A}" type="presParOf" srcId="{715EDDA3-9C07-4F00-AA73-6B4EE06ED816}" destId="{A43C981F-92BF-42E9-B6EF-916DA994B9DF}" srcOrd="16" destOrd="0" presId="urn:microsoft.com/office/officeart/2005/8/layout/radial6"/>
    <dgm:cxn modelId="{214C465A-68B7-46AD-A8E9-EC7CC95B6ACD}" type="presParOf" srcId="{715EDDA3-9C07-4F00-AA73-6B4EE06ED816}" destId="{1874B692-6703-4BAC-BC1E-B84E2C685231}" srcOrd="17" destOrd="0" presId="urn:microsoft.com/office/officeart/2005/8/layout/radial6"/>
    <dgm:cxn modelId="{F42B4DED-384B-4170-8B8E-1ED74DD30F6E}" type="presParOf" srcId="{715EDDA3-9C07-4F00-AA73-6B4EE06ED816}" destId="{05D73FD8-30A5-4C24-BAAE-6270D28DA0AD}" srcOrd="18" destOrd="0" presId="urn:microsoft.com/office/officeart/2005/8/layout/radial6"/>
    <dgm:cxn modelId="{FF35E7AD-3E69-4AF3-ACEC-331597764DA7}" type="presParOf" srcId="{715EDDA3-9C07-4F00-AA73-6B4EE06ED816}" destId="{536C1C93-5260-442D-A2A8-74937E7D13E4}" srcOrd="19" destOrd="0" presId="urn:microsoft.com/office/officeart/2005/8/layout/radial6"/>
    <dgm:cxn modelId="{0ADF9B80-08D2-4F86-8B3B-21B25C041C93}" type="presParOf" srcId="{715EDDA3-9C07-4F00-AA73-6B4EE06ED816}" destId="{23518EF9-DF4F-45E6-B7BB-5819AC084E41}" srcOrd="20" destOrd="0" presId="urn:microsoft.com/office/officeart/2005/8/layout/radial6"/>
    <dgm:cxn modelId="{8670BC70-DEA0-41A0-980C-04474CDDE41E}"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6C826194-191C-45CF-B7F2-0FC7135728E3}" type="presOf" srcId="{9E17C3EA-2BCB-4736-A926-A718F18D666D}" destId="{4A309FDA-4914-490D-9CFC-2F21EA5E4A1B}" srcOrd="0" destOrd="0" presId="urn:microsoft.com/office/officeart/2005/8/layout/venn1"/>
    <dgm:cxn modelId="{6297A3DA-16E1-440C-9C15-15FCCA40AC92}" type="presOf" srcId="{A3693AC3-B836-4170-9C8B-F82E4E327CA5}" destId="{B383361A-50E3-4C07-A839-B2CD6A8125F6}" srcOrd="0" destOrd="0" presId="urn:microsoft.com/office/officeart/2005/8/layout/venn1"/>
    <dgm:cxn modelId="{762B89AA-62EC-4016-AB51-BE5F5A579F24}"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5544CBC5-E286-4987-A66D-5987A2A948E5}" type="presOf" srcId="{64BB445A-421A-44EF-BFB8-01C69A556368}" destId="{38DE4D55-EB94-4F23-AF82-AAC454419B0B}" srcOrd="0" destOrd="0" presId="urn:microsoft.com/office/officeart/2005/8/layout/radial6"/>
    <dgm:cxn modelId="{C0C9E23B-152F-480D-8769-195B453E0FC0}" type="presOf" srcId="{00AB06F7-13DB-4DFF-ADCA-C675EEE12C1F}" destId="{13528AB6-22B1-4513-8869-62CCDE29617D}" srcOrd="0" destOrd="0" presId="urn:microsoft.com/office/officeart/2005/8/layout/radial6"/>
    <dgm:cxn modelId="{CB1DECDB-7301-4D17-949A-82A0DCFFB1EB}" type="presOf" srcId="{13B20B13-C4D9-499B-9D2F-244A4CB8C7B6}" destId="{05D73FD8-30A5-4C24-BAAE-6270D28DA0AD}"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189B8189-F964-454F-BD4E-EE071667B09C}" type="presOf" srcId="{398AA3C6-D52D-4BA3-A9C2-C5C8A9995594}" destId="{96463AA3-34C4-4C57-89D3-982A46606BB5}" srcOrd="0" destOrd="0" presId="urn:microsoft.com/office/officeart/2005/8/layout/radial6"/>
    <dgm:cxn modelId="{C7FD01F0-E0E8-4B86-B8F2-92B554FD4217}" type="presOf" srcId="{F1FB3612-C62A-4204-8712-720FB0BFD6EF}" destId="{8269C434-AA0C-488E-A2E3-61A7AF41F5D2}" srcOrd="0" destOrd="0" presId="urn:microsoft.com/office/officeart/2005/8/layout/radial6"/>
    <dgm:cxn modelId="{A868835B-8138-410C-A0DB-17F959DF8415}" srcId="{49437D49-8D74-48F0-89C6-9E09207F6171}" destId="{F1FB3612-C62A-4204-8712-720FB0BFD6EF}" srcOrd="3" destOrd="0" parTransId="{823D7D72-8BEA-423D-8887-C74865E969A4}" sibTransId="{EB4BB97F-C51E-4B0E-AEE0-943F4FFDC16B}"/>
    <dgm:cxn modelId="{19D1F5BB-D263-4598-999D-2D215D530A27}" type="presOf" srcId="{75F19CB0-35F5-4660-A62D-3B155FFA0C06}" destId="{78EC61BA-7EA8-490C-87DC-F05C57BA350B}" srcOrd="0" destOrd="0" presId="urn:microsoft.com/office/officeart/2005/8/layout/radial6"/>
    <dgm:cxn modelId="{164C9F38-5456-485A-9A3F-C974089736BF}" type="presOf" srcId="{E943AEA7-FF39-426E-939E-941D8E72C82C}" destId="{C6CEDF44-1870-4E66-AD1D-9B03B85A1BE3}" srcOrd="0" destOrd="0" presId="urn:microsoft.com/office/officeart/2005/8/layout/radial6"/>
    <dgm:cxn modelId="{C0718289-3AC4-4296-89A9-248DA6F45BBD}" srcId="{49437D49-8D74-48F0-89C6-9E09207F6171}" destId="{14A3F24F-BC65-4E98-BC5C-836ECEF59A9B}" srcOrd="6" destOrd="0" parTransId="{2687D766-7210-4BA9-9B2A-7544207E4A46}" sibTransId="{9A5C0E1D-301E-4A42-BB0A-ACC26FA2E37F}"/>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893EF3BF-4A3C-4698-81D5-03A16212ADF6}" type="presOf" srcId="{14A3F24F-BC65-4E98-BC5C-836ECEF59A9B}" destId="{536C1C93-5260-442D-A2A8-74937E7D13E4}" srcOrd="0" destOrd="0" presId="urn:microsoft.com/office/officeart/2005/8/layout/radial6"/>
    <dgm:cxn modelId="{B99EE9B1-FF56-475B-BE2D-39B29D583841}" type="presOf" srcId="{04F511FA-708A-4EDD-B502-D6CCC09000C1}" destId="{A43C981F-92BF-42E9-B6EF-916DA994B9DF}" srcOrd="0" destOrd="0" presId="urn:microsoft.com/office/officeart/2005/8/layout/radial6"/>
    <dgm:cxn modelId="{103276C9-69FB-48CF-B4C8-F4D74D3CA61D}" type="presOf" srcId="{9C6E25DA-EDC3-43F9-8B76-F3543DEEBD9B}" destId="{188F3D38-ED84-4BF8-9450-11E049D53B57}" srcOrd="0" destOrd="0" presId="urn:microsoft.com/office/officeart/2005/8/layout/radial6"/>
    <dgm:cxn modelId="{864CD161-C2DC-4D49-9607-1ED17D47941B}" type="presOf" srcId="{51D97990-B91D-461C-A30A-20A9A3ACE4CB}" destId="{715EDDA3-9C07-4F00-AA73-6B4EE06ED816}"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97007AFB-84F2-4E2D-9C67-98D3B64CC603}" type="presOf" srcId="{49437D49-8D74-48F0-89C6-9E09207F6171}" destId="{CFEBE133-097E-4323-BDA6-4F7A0D44B480}" srcOrd="0" destOrd="0" presId="urn:microsoft.com/office/officeart/2005/8/layout/radial6"/>
    <dgm:cxn modelId="{B8B5CE4C-9E11-4A9A-A6AC-DA9136B70781}" type="presOf" srcId="{40C18558-BFD1-4BC3-9376-A40E8DFA4D91}" destId="{438C21DA-35EF-46F8-B0AA-956BD2AE1089}"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63FCB387-B0B1-4D36-95D4-69C529CD1329}" type="presOf" srcId="{9CD818C9-2B69-4229-B837-0EFFD2396B43}" destId="{AFD6040E-FF49-4C2B-AFB9-0063AE12E34B}" srcOrd="0" destOrd="0" presId="urn:microsoft.com/office/officeart/2005/8/layout/radial6"/>
    <dgm:cxn modelId="{F3F1DA50-7ABB-4550-90A3-CBC732337848}" type="presOf" srcId="{9A5C0E1D-301E-4A42-BB0A-ACC26FA2E37F}" destId="{5D58DC9C-DA96-4168-B858-B27E64C63850}" srcOrd="0" destOrd="0" presId="urn:microsoft.com/office/officeart/2005/8/layout/radial6"/>
    <dgm:cxn modelId="{5FBCD0A9-ABDF-486D-AF68-C5D0BADCD457}" type="presOf" srcId="{EB4BB97F-C51E-4B0E-AEE0-943F4FFDC16B}" destId="{B245C716-90B7-4236-841C-427FC9B408E5}" srcOrd="0" destOrd="0" presId="urn:microsoft.com/office/officeart/2005/8/layout/radial6"/>
    <dgm:cxn modelId="{9D9227D5-B259-4944-BA13-AFCC5185EED8}" type="presParOf" srcId="{715EDDA3-9C07-4F00-AA73-6B4EE06ED816}" destId="{CFEBE133-097E-4323-BDA6-4F7A0D44B480}" srcOrd="0" destOrd="0" presId="urn:microsoft.com/office/officeart/2005/8/layout/radial6"/>
    <dgm:cxn modelId="{1403CAC2-6579-413A-A180-5FC52A329237}" type="presParOf" srcId="{715EDDA3-9C07-4F00-AA73-6B4EE06ED816}" destId="{C6CEDF44-1870-4E66-AD1D-9B03B85A1BE3}" srcOrd="1" destOrd="0" presId="urn:microsoft.com/office/officeart/2005/8/layout/radial6"/>
    <dgm:cxn modelId="{22B3659D-2F12-48AA-9044-D6C5EF33B8C1}" type="presParOf" srcId="{715EDDA3-9C07-4F00-AA73-6B4EE06ED816}" destId="{CE101535-5F30-466C-B258-46824F3BE734}" srcOrd="2" destOrd="0" presId="urn:microsoft.com/office/officeart/2005/8/layout/radial6"/>
    <dgm:cxn modelId="{9B3EAC8B-D212-4493-8B8A-8EB2957EBAF4}" type="presParOf" srcId="{715EDDA3-9C07-4F00-AA73-6B4EE06ED816}" destId="{188F3D38-ED84-4BF8-9450-11E049D53B57}" srcOrd="3" destOrd="0" presId="urn:microsoft.com/office/officeart/2005/8/layout/radial6"/>
    <dgm:cxn modelId="{0CC59147-05C0-45A3-9EBD-B284E1BEC0FD}" type="presParOf" srcId="{715EDDA3-9C07-4F00-AA73-6B4EE06ED816}" destId="{438C21DA-35EF-46F8-B0AA-956BD2AE1089}" srcOrd="4" destOrd="0" presId="urn:microsoft.com/office/officeart/2005/8/layout/radial6"/>
    <dgm:cxn modelId="{1EA23A23-8C79-46BA-94E5-D4D94EA18630}" type="presParOf" srcId="{715EDDA3-9C07-4F00-AA73-6B4EE06ED816}" destId="{63F16773-B024-4513-A2D7-8B9AF8A22BFB}" srcOrd="5" destOrd="0" presId="urn:microsoft.com/office/officeart/2005/8/layout/radial6"/>
    <dgm:cxn modelId="{62C406ED-4D8D-4296-8DB6-72CC7527B74D}" type="presParOf" srcId="{715EDDA3-9C07-4F00-AA73-6B4EE06ED816}" destId="{AFD6040E-FF49-4C2B-AFB9-0063AE12E34B}" srcOrd="6" destOrd="0" presId="urn:microsoft.com/office/officeart/2005/8/layout/radial6"/>
    <dgm:cxn modelId="{7D6E9DF1-1A69-406F-BB9B-0A7B1C8F59B1}" type="presParOf" srcId="{715EDDA3-9C07-4F00-AA73-6B4EE06ED816}" destId="{78EC61BA-7EA8-490C-87DC-F05C57BA350B}" srcOrd="7" destOrd="0" presId="urn:microsoft.com/office/officeart/2005/8/layout/radial6"/>
    <dgm:cxn modelId="{87FF6961-609E-496B-B44E-154063690F42}" type="presParOf" srcId="{715EDDA3-9C07-4F00-AA73-6B4EE06ED816}" destId="{5FEE3B80-1176-46C1-B4B9-616343BC1C68}" srcOrd="8" destOrd="0" presId="urn:microsoft.com/office/officeart/2005/8/layout/radial6"/>
    <dgm:cxn modelId="{281E7119-58AD-4C5D-9B3C-7CE3995368B6}" type="presParOf" srcId="{715EDDA3-9C07-4F00-AA73-6B4EE06ED816}" destId="{13528AB6-22B1-4513-8869-62CCDE29617D}" srcOrd="9" destOrd="0" presId="urn:microsoft.com/office/officeart/2005/8/layout/radial6"/>
    <dgm:cxn modelId="{7492F125-94FE-4646-942D-E4BC0E7432FB}" type="presParOf" srcId="{715EDDA3-9C07-4F00-AA73-6B4EE06ED816}" destId="{8269C434-AA0C-488E-A2E3-61A7AF41F5D2}" srcOrd="10" destOrd="0" presId="urn:microsoft.com/office/officeart/2005/8/layout/radial6"/>
    <dgm:cxn modelId="{4A498765-35E9-4747-9D88-9625078C6FD3}" type="presParOf" srcId="{715EDDA3-9C07-4F00-AA73-6B4EE06ED816}" destId="{C8B6E12A-B855-463B-8E2A-96A2DC163906}" srcOrd="11" destOrd="0" presId="urn:microsoft.com/office/officeart/2005/8/layout/radial6"/>
    <dgm:cxn modelId="{4EC824C9-4A10-481A-8AB4-E64D88C18A38}" type="presParOf" srcId="{715EDDA3-9C07-4F00-AA73-6B4EE06ED816}" destId="{B245C716-90B7-4236-841C-427FC9B408E5}" srcOrd="12" destOrd="0" presId="urn:microsoft.com/office/officeart/2005/8/layout/radial6"/>
    <dgm:cxn modelId="{73A3CB48-2DE3-4F75-8C47-EE48A461306F}" type="presParOf" srcId="{715EDDA3-9C07-4F00-AA73-6B4EE06ED816}" destId="{38DE4D55-EB94-4F23-AF82-AAC454419B0B}" srcOrd="13" destOrd="0" presId="urn:microsoft.com/office/officeart/2005/8/layout/radial6"/>
    <dgm:cxn modelId="{4E0B3517-03A3-4C46-B949-9159AC2B0587}" type="presParOf" srcId="{715EDDA3-9C07-4F00-AA73-6B4EE06ED816}" destId="{63489A7D-9E22-40C2-8D1B-D5761CCE0D16}" srcOrd="14" destOrd="0" presId="urn:microsoft.com/office/officeart/2005/8/layout/radial6"/>
    <dgm:cxn modelId="{7E75CB74-745E-48AC-97BE-C160A19A035C}" type="presParOf" srcId="{715EDDA3-9C07-4F00-AA73-6B4EE06ED816}" destId="{96463AA3-34C4-4C57-89D3-982A46606BB5}" srcOrd="15" destOrd="0" presId="urn:microsoft.com/office/officeart/2005/8/layout/radial6"/>
    <dgm:cxn modelId="{EAC7A6CD-4767-433A-8C9B-A1A6A3FD6A9C}" type="presParOf" srcId="{715EDDA3-9C07-4F00-AA73-6B4EE06ED816}" destId="{A43C981F-92BF-42E9-B6EF-916DA994B9DF}" srcOrd="16" destOrd="0" presId="urn:microsoft.com/office/officeart/2005/8/layout/radial6"/>
    <dgm:cxn modelId="{DF2D2EE4-E4DE-4526-B981-F0C60EEF35E7}" type="presParOf" srcId="{715EDDA3-9C07-4F00-AA73-6B4EE06ED816}" destId="{1874B692-6703-4BAC-BC1E-B84E2C685231}" srcOrd="17" destOrd="0" presId="urn:microsoft.com/office/officeart/2005/8/layout/radial6"/>
    <dgm:cxn modelId="{68A0DBA1-F7A9-47CD-999C-8CB67BA96634}" type="presParOf" srcId="{715EDDA3-9C07-4F00-AA73-6B4EE06ED816}" destId="{05D73FD8-30A5-4C24-BAAE-6270D28DA0AD}" srcOrd="18" destOrd="0" presId="urn:microsoft.com/office/officeart/2005/8/layout/radial6"/>
    <dgm:cxn modelId="{8BE55595-6A30-4E8B-A0C7-06E87DDB6216}" type="presParOf" srcId="{715EDDA3-9C07-4F00-AA73-6B4EE06ED816}" destId="{536C1C93-5260-442D-A2A8-74937E7D13E4}" srcOrd="19" destOrd="0" presId="urn:microsoft.com/office/officeart/2005/8/layout/radial6"/>
    <dgm:cxn modelId="{AD17B6EF-1263-48AA-A37C-0526BD04AEF6}" type="presParOf" srcId="{715EDDA3-9C07-4F00-AA73-6B4EE06ED816}" destId="{23518EF9-DF4F-45E6-B7BB-5819AC084E41}" srcOrd="20" destOrd="0" presId="urn:microsoft.com/office/officeart/2005/8/layout/radial6"/>
    <dgm:cxn modelId="{F671E1BD-6869-4D5C-9357-13BAA208DD1B}"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4E3B2FC5-4146-4D70-850D-EB8BA8E3BC3E}" type="presOf" srcId="{9E17C3EA-2BCB-4736-A926-A718F18D666D}" destId="{4A309FDA-4914-490D-9CFC-2F21EA5E4A1B}" srcOrd="0" destOrd="0" presId="urn:microsoft.com/office/officeart/2005/8/layout/venn1"/>
    <dgm:cxn modelId="{33ECEEFE-37B4-4CCF-AFAC-D6F2665D47D0}" type="presOf" srcId="{A3693AC3-B836-4170-9C8B-F82E4E327CA5}" destId="{B383361A-50E3-4C07-A839-B2CD6A8125F6}" srcOrd="0" destOrd="0" presId="urn:microsoft.com/office/officeart/2005/8/layout/venn1"/>
    <dgm:cxn modelId="{97F5AF35-DF12-4FDF-BCF3-41C5FC2EDB0E}" srcId="{A3693AC3-B836-4170-9C8B-F82E4E327CA5}" destId="{9E17C3EA-2BCB-4736-A926-A718F18D666D}" srcOrd="0" destOrd="0" parTransId="{B0421BA8-DDF9-4139-89E8-FB71FD538CAB}" sibTransId="{EA85565C-CC67-4A71-9442-B5886EA23FAD}"/>
    <dgm:cxn modelId="{D0EA2C26-21BD-4F8E-A41C-8AB9B6C4EA66}"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32840F29-2BBD-4E37-8EAB-5CF399EF13D4}" type="presOf" srcId="{9CD818C9-2B69-4229-B837-0EFFD2396B43}" destId="{AFD6040E-FF49-4C2B-AFB9-0063AE12E34B}" srcOrd="0" destOrd="0" presId="urn:microsoft.com/office/officeart/2005/8/layout/radial6"/>
    <dgm:cxn modelId="{F27C241D-3BAF-4C4A-91CF-3F986AD97EAF}" type="presOf" srcId="{14A3F24F-BC65-4E98-BC5C-836ECEF59A9B}" destId="{536C1C93-5260-442D-A2A8-74937E7D13E4}"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51C29C62-BF54-4222-A7AC-AD8DF19E2A53}" type="presOf" srcId="{EB4BB97F-C51E-4B0E-AEE0-943F4FFDC16B}" destId="{B245C716-90B7-4236-841C-427FC9B408E5}" srcOrd="0" destOrd="0" presId="urn:microsoft.com/office/officeart/2005/8/layout/radial6"/>
    <dgm:cxn modelId="{6A4F0EC8-0EDC-456E-98C3-D3784AF3909E}" type="presOf" srcId="{9A5C0E1D-301E-4A42-BB0A-ACC26FA2E37F}" destId="{5D58DC9C-DA96-4168-B858-B27E64C63850}" srcOrd="0" destOrd="0" presId="urn:microsoft.com/office/officeart/2005/8/layout/radial6"/>
    <dgm:cxn modelId="{3644FCBB-1F56-42F1-AC49-A86F4BB7107E}" type="presOf" srcId="{51D97990-B91D-461C-A30A-20A9A3ACE4CB}" destId="{715EDDA3-9C07-4F00-AA73-6B4EE06ED816}" srcOrd="0" destOrd="0" presId="urn:microsoft.com/office/officeart/2005/8/layout/radial6"/>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1C07514F-9F4E-4766-BDE0-CC87F9530BB4}" type="presOf" srcId="{E943AEA7-FF39-426E-939E-941D8E72C82C}" destId="{C6CEDF44-1870-4E66-AD1D-9B03B85A1BE3}"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80462EDB-0104-45DE-932C-EB346099A8B0}" type="presOf" srcId="{40C18558-BFD1-4BC3-9376-A40E8DFA4D91}" destId="{438C21DA-35EF-46F8-B0AA-956BD2AE1089}" srcOrd="0" destOrd="0" presId="urn:microsoft.com/office/officeart/2005/8/layout/radial6"/>
    <dgm:cxn modelId="{36D5C435-6AEF-4D09-ADE8-22B42D618B62}" type="presOf" srcId="{F1FB3612-C62A-4204-8712-720FB0BFD6EF}" destId="{8269C434-AA0C-488E-A2E3-61A7AF41F5D2}" srcOrd="0" destOrd="0" presId="urn:microsoft.com/office/officeart/2005/8/layout/radial6"/>
    <dgm:cxn modelId="{3AC9671D-14F8-47EA-A574-C22A18921595}" type="presOf" srcId="{00AB06F7-13DB-4DFF-ADCA-C675EEE12C1F}" destId="{13528AB6-22B1-4513-8869-62CCDE29617D}"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21FDC88C-4757-400D-83E3-8DEAAF26A857}" type="presOf" srcId="{04F511FA-708A-4EDD-B502-D6CCC09000C1}" destId="{A43C981F-92BF-42E9-B6EF-916DA994B9DF}" srcOrd="0" destOrd="0" presId="urn:microsoft.com/office/officeart/2005/8/layout/radial6"/>
    <dgm:cxn modelId="{7A6B6F61-3513-4345-9CF3-1E3683323E8B}" type="presOf" srcId="{75F19CB0-35F5-4660-A62D-3B155FFA0C06}" destId="{78EC61BA-7EA8-490C-87DC-F05C57BA350B}"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ABDE8EC3-A998-4C98-9EB8-2839524C40AB}" type="presOf" srcId="{64BB445A-421A-44EF-BFB8-01C69A556368}" destId="{38DE4D55-EB94-4F23-AF82-AAC454419B0B}" srcOrd="0" destOrd="0" presId="urn:microsoft.com/office/officeart/2005/8/layout/radial6"/>
    <dgm:cxn modelId="{3AE0462A-73DE-439C-B8C8-5061BB57B0EC}" type="presOf" srcId="{398AA3C6-D52D-4BA3-A9C2-C5C8A9995594}" destId="{96463AA3-34C4-4C57-89D3-982A46606BB5}" srcOrd="0" destOrd="0" presId="urn:microsoft.com/office/officeart/2005/8/layout/radial6"/>
    <dgm:cxn modelId="{5BF1152B-D484-41C4-B67E-F819BE850028}" type="presOf" srcId="{49437D49-8D74-48F0-89C6-9E09207F6171}" destId="{CFEBE133-097E-4323-BDA6-4F7A0D44B480}" srcOrd="0" destOrd="0" presId="urn:microsoft.com/office/officeart/2005/8/layout/radial6"/>
    <dgm:cxn modelId="{77FB0595-D69E-49FB-B8D3-508572E1C61E}" type="presOf" srcId="{13B20B13-C4D9-499B-9D2F-244A4CB8C7B6}" destId="{05D73FD8-30A5-4C24-BAAE-6270D28DA0AD}" srcOrd="0" destOrd="0" presId="urn:microsoft.com/office/officeart/2005/8/layout/radial6"/>
    <dgm:cxn modelId="{1810CC52-8DFB-40CD-A5EE-57F81F7E4151}" type="presOf" srcId="{9C6E25DA-EDC3-43F9-8B76-F3543DEEBD9B}" destId="{188F3D38-ED84-4BF8-9450-11E049D53B57}" srcOrd="0" destOrd="0" presId="urn:microsoft.com/office/officeart/2005/8/layout/radial6"/>
    <dgm:cxn modelId="{92F1A2AD-F1B9-4D26-AEFC-61AC8824BB5C}" type="presParOf" srcId="{715EDDA3-9C07-4F00-AA73-6B4EE06ED816}" destId="{CFEBE133-097E-4323-BDA6-4F7A0D44B480}" srcOrd="0" destOrd="0" presId="urn:microsoft.com/office/officeart/2005/8/layout/radial6"/>
    <dgm:cxn modelId="{1069726E-D80A-4531-A5B4-B55B05A5618B}" type="presParOf" srcId="{715EDDA3-9C07-4F00-AA73-6B4EE06ED816}" destId="{C6CEDF44-1870-4E66-AD1D-9B03B85A1BE3}" srcOrd="1" destOrd="0" presId="urn:microsoft.com/office/officeart/2005/8/layout/radial6"/>
    <dgm:cxn modelId="{6BE42855-795E-421D-9DA7-E75B9028ACD8}" type="presParOf" srcId="{715EDDA3-9C07-4F00-AA73-6B4EE06ED816}" destId="{CE101535-5F30-466C-B258-46824F3BE734}" srcOrd="2" destOrd="0" presId="urn:microsoft.com/office/officeart/2005/8/layout/radial6"/>
    <dgm:cxn modelId="{6DFAAEB2-0C4D-4CC7-B5D2-719E14A81ECA}" type="presParOf" srcId="{715EDDA3-9C07-4F00-AA73-6B4EE06ED816}" destId="{188F3D38-ED84-4BF8-9450-11E049D53B57}" srcOrd="3" destOrd="0" presId="urn:microsoft.com/office/officeart/2005/8/layout/radial6"/>
    <dgm:cxn modelId="{508DFFF2-5980-40BD-AB07-7283C289E090}" type="presParOf" srcId="{715EDDA3-9C07-4F00-AA73-6B4EE06ED816}" destId="{438C21DA-35EF-46F8-B0AA-956BD2AE1089}" srcOrd="4" destOrd="0" presId="urn:microsoft.com/office/officeart/2005/8/layout/radial6"/>
    <dgm:cxn modelId="{B4105DA8-480F-4177-AA10-0FAD5EB4CCEE}" type="presParOf" srcId="{715EDDA3-9C07-4F00-AA73-6B4EE06ED816}" destId="{63F16773-B024-4513-A2D7-8B9AF8A22BFB}" srcOrd="5" destOrd="0" presId="urn:microsoft.com/office/officeart/2005/8/layout/radial6"/>
    <dgm:cxn modelId="{398FAB3E-F860-46DF-BB40-0DA670C7DDED}" type="presParOf" srcId="{715EDDA3-9C07-4F00-AA73-6B4EE06ED816}" destId="{AFD6040E-FF49-4C2B-AFB9-0063AE12E34B}" srcOrd="6" destOrd="0" presId="urn:microsoft.com/office/officeart/2005/8/layout/radial6"/>
    <dgm:cxn modelId="{52CE5565-00D7-4C2F-8D5C-F4645C021C9B}" type="presParOf" srcId="{715EDDA3-9C07-4F00-AA73-6B4EE06ED816}" destId="{78EC61BA-7EA8-490C-87DC-F05C57BA350B}" srcOrd="7" destOrd="0" presId="urn:microsoft.com/office/officeart/2005/8/layout/radial6"/>
    <dgm:cxn modelId="{0F8FFA8D-01AC-4267-A178-8E63BD044C5B}" type="presParOf" srcId="{715EDDA3-9C07-4F00-AA73-6B4EE06ED816}" destId="{5FEE3B80-1176-46C1-B4B9-616343BC1C68}" srcOrd="8" destOrd="0" presId="urn:microsoft.com/office/officeart/2005/8/layout/radial6"/>
    <dgm:cxn modelId="{79F80422-7B73-4F71-B635-7C87E345BE83}" type="presParOf" srcId="{715EDDA3-9C07-4F00-AA73-6B4EE06ED816}" destId="{13528AB6-22B1-4513-8869-62CCDE29617D}" srcOrd="9" destOrd="0" presId="urn:microsoft.com/office/officeart/2005/8/layout/radial6"/>
    <dgm:cxn modelId="{253D00A2-A71C-482E-B36F-F39F52937A92}" type="presParOf" srcId="{715EDDA3-9C07-4F00-AA73-6B4EE06ED816}" destId="{8269C434-AA0C-488E-A2E3-61A7AF41F5D2}" srcOrd="10" destOrd="0" presId="urn:microsoft.com/office/officeart/2005/8/layout/radial6"/>
    <dgm:cxn modelId="{FB2C8044-F865-4D2B-84BE-934C38ADD643}" type="presParOf" srcId="{715EDDA3-9C07-4F00-AA73-6B4EE06ED816}" destId="{C8B6E12A-B855-463B-8E2A-96A2DC163906}" srcOrd="11" destOrd="0" presId="urn:microsoft.com/office/officeart/2005/8/layout/radial6"/>
    <dgm:cxn modelId="{ED433205-C77B-49AD-A5A3-D0F0A565794F}" type="presParOf" srcId="{715EDDA3-9C07-4F00-AA73-6B4EE06ED816}" destId="{B245C716-90B7-4236-841C-427FC9B408E5}" srcOrd="12" destOrd="0" presId="urn:microsoft.com/office/officeart/2005/8/layout/radial6"/>
    <dgm:cxn modelId="{674527ED-106C-455E-AB98-E2A5DE172F50}" type="presParOf" srcId="{715EDDA3-9C07-4F00-AA73-6B4EE06ED816}" destId="{38DE4D55-EB94-4F23-AF82-AAC454419B0B}" srcOrd="13" destOrd="0" presId="urn:microsoft.com/office/officeart/2005/8/layout/radial6"/>
    <dgm:cxn modelId="{12D0CED4-EDD3-45A7-9743-4D39B972E219}" type="presParOf" srcId="{715EDDA3-9C07-4F00-AA73-6B4EE06ED816}" destId="{63489A7D-9E22-40C2-8D1B-D5761CCE0D16}" srcOrd="14" destOrd="0" presId="urn:microsoft.com/office/officeart/2005/8/layout/radial6"/>
    <dgm:cxn modelId="{82577B99-5AB7-4083-8A14-96C1FCDFD0E1}" type="presParOf" srcId="{715EDDA3-9C07-4F00-AA73-6B4EE06ED816}" destId="{96463AA3-34C4-4C57-89D3-982A46606BB5}" srcOrd="15" destOrd="0" presId="urn:microsoft.com/office/officeart/2005/8/layout/radial6"/>
    <dgm:cxn modelId="{32E367A1-7102-481D-B33D-AF75F0863EDF}" type="presParOf" srcId="{715EDDA3-9C07-4F00-AA73-6B4EE06ED816}" destId="{A43C981F-92BF-42E9-B6EF-916DA994B9DF}" srcOrd="16" destOrd="0" presId="urn:microsoft.com/office/officeart/2005/8/layout/radial6"/>
    <dgm:cxn modelId="{3812A42E-30E3-48C3-89CE-08C763EFB403}" type="presParOf" srcId="{715EDDA3-9C07-4F00-AA73-6B4EE06ED816}" destId="{1874B692-6703-4BAC-BC1E-B84E2C685231}" srcOrd="17" destOrd="0" presId="urn:microsoft.com/office/officeart/2005/8/layout/radial6"/>
    <dgm:cxn modelId="{97E74552-27B9-4806-B20E-8F882A549DC2}" type="presParOf" srcId="{715EDDA3-9C07-4F00-AA73-6B4EE06ED816}" destId="{05D73FD8-30A5-4C24-BAAE-6270D28DA0AD}" srcOrd="18" destOrd="0" presId="urn:microsoft.com/office/officeart/2005/8/layout/radial6"/>
    <dgm:cxn modelId="{8827BDA4-FA57-4B58-B7B5-88C84C0CFBE6}" type="presParOf" srcId="{715EDDA3-9C07-4F00-AA73-6B4EE06ED816}" destId="{536C1C93-5260-442D-A2A8-74937E7D13E4}" srcOrd="19" destOrd="0" presId="urn:microsoft.com/office/officeart/2005/8/layout/radial6"/>
    <dgm:cxn modelId="{ED7B1107-87C0-4158-A400-1428D2D6732D}" type="presParOf" srcId="{715EDDA3-9C07-4F00-AA73-6B4EE06ED816}" destId="{23518EF9-DF4F-45E6-B7BB-5819AC084E41}" srcOrd="20" destOrd="0" presId="urn:microsoft.com/office/officeart/2005/8/layout/radial6"/>
    <dgm:cxn modelId="{0A1E7CBF-C281-4C83-AE20-39515B4BCEAC}"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F17B7A08-2C4A-45EC-B6A7-5789BA38C140}" type="presOf" srcId="{A3693AC3-B836-4170-9C8B-F82E4E327CA5}" destId="{B383361A-50E3-4C07-A839-B2CD6A8125F6}" srcOrd="0" destOrd="0" presId="urn:microsoft.com/office/officeart/2005/8/layout/venn1"/>
    <dgm:cxn modelId="{E4058163-EB2B-4CA5-BB47-6FB67C5EFFDA}" type="presOf" srcId="{9E17C3EA-2BCB-4736-A926-A718F18D666D}" destId="{4A309FDA-4914-490D-9CFC-2F21EA5E4A1B}" srcOrd="0" destOrd="0" presId="urn:microsoft.com/office/officeart/2005/8/layout/venn1"/>
    <dgm:cxn modelId="{1BE56962-0050-4A08-A3B1-1B19E356D26D}"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88E813BF-1E99-46C1-AB4B-8A26D655DE93}" type="presOf" srcId="{9CD818C9-2B69-4229-B837-0EFFD2396B43}" destId="{AFD6040E-FF49-4C2B-AFB9-0063AE12E34B}" srcOrd="0" destOrd="0" presId="urn:microsoft.com/office/officeart/2005/8/layout/radial6"/>
    <dgm:cxn modelId="{77DA0031-5264-48EF-A213-3CEEE6156F43}" type="presOf" srcId="{F1FB3612-C62A-4204-8712-720FB0BFD6EF}" destId="{8269C434-AA0C-488E-A2E3-61A7AF41F5D2}"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F5472B08-0E9A-4C90-9584-8BC3260E8791}" type="presOf" srcId="{398AA3C6-D52D-4BA3-A9C2-C5C8A9995594}" destId="{96463AA3-34C4-4C57-89D3-982A46606BB5}" srcOrd="0" destOrd="0" presId="urn:microsoft.com/office/officeart/2005/8/layout/radial6"/>
    <dgm:cxn modelId="{4AC0EAD7-6F37-4091-932B-35769D2DDE5A}" type="presOf" srcId="{9A5C0E1D-301E-4A42-BB0A-ACC26FA2E37F}" destId="{5D58DC9C-DA96-4168-B858-B27E64C63850}" srcOrd="0" destOrd="0" presId="urn:microsoft.com/office/officeart/2005/8/layout/radial6"/>
    <dgm:cxn modelId="{4298D4BA-B996-49DA-9C3D-1CE53A9FB8AD}" type="presOf" srcId="{E943AEA7-FF39-426E-939E-941D8E72C82C}" destId="{C6CEDF44-1870-4E66-AD1D-9B03B85A1BE3}"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0E30D735-BDF7-4E82-914D-C2DF031B9898}" type="presOf" srcId="{51D97990-B91D-461C-A30A-20A9A3ACE4CB}" destId="{715EDDA3-9C07-4F00-AA73-6B4EE06ED816}" srcOrd="0" destOrd="0" presId="urn:microsoft.com/office/officeart/2005/8/layout/radial6"/>
    <dgm:cxn modelId="{F7A61D93-4E4E-44C6-93C5-3B8144CDD21F}" type="presOf" srcId="{00AB06F7-13DB-4DFF-ADCA-C675EEE12C1F}" destId="{13528AB6-22B1-4513-8869-62CCDE29617D}" srcOrd="0" destOrd="0" presId="urn:microsoft.com/office/officeart/2005/8/layout/radial6"/>
    <dgm:cxn modelId="{7ED3CE00-1552-4C03-B16B-81D85DAB3C56}" type="presOf" srcId="{75F19CB0-35F5-4660-A62D-3B155FFA0C06}" destId="{78EC61BA-7EA8-490C-87DC-F05C57BA350B}" srcOrd="0" destOrd="0" presId="urn:microsoft.com/office/officeart/2005/8/layout/radial6"/>
    <dgm:cxn modelId="{F88A9A46-999A-4BE3-9D43-42DADC45638E}" type="presOf" srcId="{14A3F24F-BC65-4E98-BC5C-836ECEF59A9B}" destId="{536C1C93-5260-442D-A2A8-74937E7D13E4}"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6847EF4A-E7FB-4D80-B242-F559C7581D25}" type="presOf" srcId="{49437D49-8D74-48F0-89C6-9E09207F6171}" destId="{CFEBE133-097E-4323-BDA6-4F7A0D44B480}" srcOrd="0" destOrd="0" presId="urn:microsoft.com/office/officeart/2005/8/layout/radial6"/>
    <dgm:cxn modelId="{09E5B741-AE4B-4374-A726-4CEC7E2B3A5D}" type="presOf" srcId="{13B20B13-C4D9-499B-9D2F-244A4CB8C7B6}" destId="{05D73FD8-30A5-4C24-BAAE-6270D28DA0AD}" srcOrd="0" destOrd="0" presId="urn:microsoft.com/office/officeart/2005/8/layout/radial6"/>
    <dgm:cxn modelId="{4B4AD447-3230-40B7-B569-B53E10E32BF4}" type="presOf" srcId="{40C18558-BFD1-4BC3-9376-A40E8DFA4D91}" destId="{438C21DA-35EF-46F8-B0AA-956BD2AE1089}" srcOrd="0" destOrd="0" presId="urn:microsoft.com/office/officeart/2005/8/layout/radial6"/>
    <dgm:cxn modelId="{1A62B580-7F40-48F2-9ADD-EF06D2A9A6BB}" type="presOf" srcId="{64BB445A-421A-44EF-BFB8-01C69A556368}" destId="{38DE4D55-EB94-4F23-AF82-AAC454419B0B}"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DA408D76-8872-402F-8890-AEE730D13220}" type="presOf" srcId="{04F511FA-708A-4EDD-B502-D6CCC09000C1}" destId="{A43C981F-92BF-42E9-B6EF-916DA994B9DF}" srcOrd="0" destOrd="0" presId="urn:microsoft.com/office/officeart/2005/8/layout/radial6"/>
    <dgm:cxn modelId="{80B29451-BF42-48CD-A116-8A684090ED30}" type="presOf" srcId="{EB4BB97F-C51E-4B0E-AEE0-943F4FFDC16B}" destId="{B245C716-90B7-4236-841C-427FC9B408E5}" srcOrd="0" destOrd="0" presId="urn:microsoft.com/office/officeart/2005/8/layout/radial6"/>
    <dgm:cxn modelId="{356718C2-2F4E-4E34-BF1C-2F985049A2CA}" type="presOf" srcId="{9C6E25DA-EDC3-43F9-8B76-F3543DEEBD9B}" destId="{188F3D38-ED84-4BF8-9450-11E049D53B57}" srcOrd="0" destOrd="0" presId="urn:microsoft.com/office/officeart/2005/8/layout/radial6"/>
    <dgm:cxn modelId="{50ED45DD-CFCE-45E0-BA3C-B580975C1A15}" type="presParOf" srcId="{715EDDA3-9C07-4F00-AA73-6B4EE06ED816}" destId="{CFEBE133-097E-4323-BDA6-4F7A0D44B480}" srcOrd="0" destOrd="0" presId="urn:microsoft.com/office/officeart/2005/8/layout/radial6"/>
    <dgm:cxn modelId="{8F9201B7-B87B-4EB8-A91C-BD0C92A9F45A}" type="presParOf" srcId="{715EDDA3-9C07-4F00-AA73-6B4EE06ED816}" destId="{C6CEDF44-1870-4E66-AD1D-9B03B85A1BE3}" srcOrd="1" destOrd="0" presId="urn:microsoft.com/office/officeart/2005/8/layout/radial6"/>
    <dgm:cxn modelId="{ABA611F8-E518-4C72-A828-BF7C77860343}" type="presParOf" srcId="{715EDDA3-9C07-4F00-AA73-6B4EE06ED816}" destId="{CE101535-5F30-466C-B258-46824F3BE734}" srcOrd="2" destOrd="0" presId="urn:microsoft.com/office/officeart/2005/8/layout/radial6"/>
    <dgm:cxn modelId="{C4DAD9DF-8E30-4361-911D-BC334EB9329E}" type="presParOf" srcId="{715EDDA3-9C07-4F00-AA73-6B4EE06ED816}" destId="{188F3D38-ED84-4BF8-9450-11E049D53B57}" srcOrd="3" destOrd="0" presId="urn:microsoft.com/office/officeart/2005/8/layout/radial6"/>
    <dgm:cxn modelId="{DDA490DE-330D-4A44-A3B7-78A176701BAE}" type="presParOf" srcId="{715EDDA3-9C07-4F00-AA73-6B4EE06ED816}" destId="{438C21DA-35EF-46F8-B0AA-956BD2AE1089}" srcOrd="4" destOrd="0" presId="urn:microsoft.com/office/officeart/2005/8/layout/radial6"/>
    <dgm:cxn modelId="{B76DF991-C9F6-47F1-BAC7-BF7A2CCED442}" type="presParOf" srcId="{715EDDA3-9C07-4F00-AA73-6B4EE06ED816}" destId="{63F16773-B024-4513-A2D7-8B9AF8A22BFB}" srcOrd="5" destOrd="0" presId="urn:microsoft.com/office/officeart/2005/8/layout/radial6"/>
    <dgm:cxn modelId="{48ABF973-AB4C-49AD-B49B-BFEB66E919B4}" type="presParOf" srcId="{715EDDA3-9C07-4F00-AA73-6B4EE06ED816}" destId="{AFD6040E-FF49-4C2B-AFB9-0063AE12E34B}" srcOrd="6" destOrd="0" presId="urn:microsoft.com/office/officeart/2005/8/layout/radial6"/>
    <dgm:cxn modelId="{25B3EBA0-4310-4830-B76D-136D37489F19}" type="presParOf" srcId="{715EDDA3-9C07-4F00-AA73-6B4EE06ED816}" destId="{78EC61BA-7EA8-490C-87DC-F05C57BA350B}" srcOrd="7" destOrd="0" presId="urn:microsoft.com/office/officeart/2005/8/layout/radial6"/>
    <dgm:cxn modelId="{0E18C2AE-8EF4-4303-9297-59ECB8937EB3}" type="presParOf" srcId="{715EDDA3-9C07-4F00-AA73-6B4EE06ED816}" destId="{5FEE3B80-1176-46C1-B4B9-616343BC1C68}" srcOrd="8" destOrd="0" presId="urn:microsoft.com/office/officeart/2005/8/layout/radial6"/>
    <dgm:cxn modelId="{D03CF776-F66C-4DA0-A176-C70CC5B783AC}" type="presParOf" srcId="{715EDDA3-9C07-4F00-AA73-6B4EE06ED816}" destId="{13528AB6-22B1-4513-8869-62CCDE29617D}" srcOrd="9" destOrd="0" presId="urn:microsoft.com/office/officeart/2005/8/layout/radial6"/>
    <dgm:cxn modelId="{CCDA770D-FF38-48B6-9C1A-1BC9566D6BC5}" type="presParOf" srcId="{715EDDA3-9C07-4F00-AA73-6B4EE06ED816}" destId="{8269C434-AA0C-488E-A2E3-61A7AF41F5D2}" srcOrd="10" destOrd="0" presId="urn:microsoft.com/office/officeart/2005/8/layout/radial6"/>
    <dgm:cxn modelId="{7FBC2EDD-749E-448C-BD68-3BAA52808520}" type="presParOf" srcId="{715EDDA3-9C07-4F00-AA73-6B4EE06ED816}" destId="{C8B6E12A-B855-463B-8E2A-96A2DC163906}" srcOrd="11" destOrd="0" presId="urn:microsoft.com/office/officeart/2005/8/layout/radial6"/>
    <dgm:cxn modelId="{088E2FE1-5DD2-43CC-AD37-461674FDF540}" type="presParOf" srcId="{715EDDA3-9C07-4F00-AA73-6B4EE06ED816}" destId="{B245C716-90B7-4236-841C-427FC9B408E5}" srcOrd="12" destOrd="0" presId="urn:microsoft.com/office/officeart/2005/8/layout/radial6"/>
    <dgm:cxn modelId="{F7938EAA-8C8E-4101-96A4-99FAA5A61E07}" type="presParOf" srcId="{715EDDA3-9C07-4F00-AA73-6B4EE06ED816}" destId="{38DE4D55-EB94-4F23-AF82-AAC454419B0B}" srcOrd="13" destOrd="0" presId="urn:microsoft.com/office/officeart/2005/8/layout/radial6"/>
    <dgm:cxn modelId="{8DCD2C24-E438-4758-B9B5-B630FE8031F9}" type="presParOf" srcId="{715EDDA3-9C07-4F00-AA73-6B4EE06ED816}" destId="{63489A7D-9E22-40C2-8D1B-D5761CCE0D16}" srcOrd="14" destOrd="0" presId="urn:microsoft.com/office/officeart/2005/8/layout/radial6"/>
    <dgm:cxn modelId="{35DFE835-2EF3-45B4-930E-DBAC73165AFE}" type="presParOf" srcId="{715EDDA3-9C07-4F00-AA73-6B4EE06ED816}" destId="{96463AA3-34C4-4C57-89D3-982A46606BB5}" srcOrd="15" destOrd="0" presId="urn:microsoft.com/office/officeart/2005/8/layout/radial6"/>
    <dgm:cxn modelId="{68DABC9B-3050-4CB7-87A1-2304F48E9C43}" type="presParOf" srcId="{715EDDA3-9C07-4F00-AA73-6B4EE06ED816}" destId="{A43C981F-92BF-42E9-B6EF-916DA994B9DF}" srcOrd="16" destOrd="0" presId="urn:microsoft.com/office/officeart/2005/8/layout/radial6"/>
    <dgm:cxn modelId="{AE6EE1DE-70E3-4960-971C-5DE953CBA6B0}" type="presParOf" srcId="{715EDDA3-9C07-4F00-AA73-6B4EE06ED816}" destId="{1874B692-6703-4BAC-BC1E-B84E2C685231}" srcOrd="17" destOrd="0" presId="urn:microsoft.com/office/officeart/2005/8/layout/radial6"/>
    <dgm:cxn modelId="{B1F02951-BD0E-4350-9061-21847C2DDA9F}" type="presParOf" srcId="{715EDDA3-9C07-4F00-AA73-6B4EE06ED816}" destId="{05D73FD8-30A5-4C24-BAAE-6270D28DA0AD}" srcOrd="18" destOrd="0" presId="urn:microsoft.com/office/officeart/2005/8/layout/radial6"/>
    <dgm:cxn modelId="{EAB6E9A7-8425-4D80-B766-4B8B23414448}" type="presParOf" srcId="{715EDDA3-9C07-4F00-AA73-6B4EE06ED816}" destId="{536C1C93-5260-442D-A2A8-74937E7D13E4}" srcOrd="19" destOrd="0" presId="urn:microsoft.com/office/officeart/2005/8/layout/radial6"/>
    <dgm:cxn modelId="{FF2D3506-5404-4465-9EB2-9C4177FBB6FB}" type="presParOf" srcId="{715EDDA3-9C07-4F00-AA73-6B4EE06ED816}" destId="{23518EF9-DF4F-45E6-B7BB-5819AC084E41}" srcOrd="20" destOrd="0" presId="urn:microsoft.com/office/officeart/2005/8/layout/radial6"/>
    <dgm:cxn modelId="{714E0DFB-28E7-4C46-A236-6C7B63FF60DA}"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794722CD-E48E-47E0-8265-9D03766A6581}" type="presOf" srcId="{9E17C3EA-2BCB-4736-A926-A718F18D666D}" destId="{4A309FDA-4914-490D-9CFC-2F21EA5E4A1B}" srcOrd="0" destOrd="0" presId="urn:microsoft.com/office/officeart/2005/8/layout/venn1"/>
    <dgm:cxn modelId="{4CF21AED-702F-4261-B0DF-A82B066B76AA}" type="presOf" srcId="{A3693AC3-B836-4170-9C8B-F82E4E327CA5}" destId="{B383361A-50E3-4C07-A839-B2CD6A8125F6}" srcOrd="0" destOrd="0" presId="urn:microsoft.com/office/officeart/2005/8/layout/venn1"/>
    <dgm:cxn modelId="{6D2F2097-5CF9-4DDA-8613-6B3B70FD1E3A}"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F9BA0B96-4C9A-493F-A680-297CEAA91EB7}" type="presOf" srcId="{9CD818C9-2B69-4229-B837-0EFFD2396B43}" destId="{AFD6040E-FF49-4C2B-AFB9-0063AE12E34B}" srcOrd="0" destOrd="0" presId="urn:microsoft.com/office/officeart/2005/8/layout/radial6"/>
    <dgm:cxn modelId="{60B9E1FD-7517-448B-8741-774D8FAE4299}" type="presOf" srcId="{40C18558-BFD1-4BC3-9376-A40E8DFA4D91}" destId="{438C21DA-35EF-46F8-B0AA-956BD2AE1089}"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82563B2C-DDEB-4500-BD2A-B2802C939130}" type="presOf" srcId="{9A5C0E1D-301E-4A42-BB0A-ACC26FA2E37F}" destId="{5D58DC9C-DA96-4168-B858-B27E64C63850}" srcOrd="0" destOrd="0" presId="urn:microsoft.com/office/officeart/2005/8/layout/radial6"/>
    <dgm:cxn modelId="{0CC825FB-26DD-488B-B298-5FD4DDC0A869}" srcId="{49437D49-8D74-48F0-89C6-9E09207F6171}" destId="{75F19CB0-35F5-4660-A62D-3B155FFA0C06}" srcOrd="2" destOrd="0" parTransId="{EB9C6E92-43DD-4271-8E84-6C5EB1D815F4}" sibTransId="{00AB06F7-13DB-4DFF-ADCA-C675EEE12C1F}"/>
    <dgm:cxn modelId="{B976EB7D-8D6A-4F0D-A066-8E183529DE15}" type="presOf" srcId="{9C6E25DA-EDC3-43F9-8B76-F3543DEEBD9B}" destId="{188F3D38-ED84-4BF8-9450-11E049D53B57}" srcOrd="0" destOrd="0" presId="urn:microsoft.com/office/officeart/2005/8/layout/radial6"/>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709CB14C-D76E-4169-BB59-8E3843CF1461}" type="presOf" srcId="{14A3F24F-BC65-4E98-BC5C-836ECEF59A9B}" destId="{536C1C93-5260-442D-A2A8-74937E7D13E4}"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E27C4347-B16C-436D-92F0-1781580F4BDC}" type="presOf" srcId="{EB4BB97F-C51E-4B0E-AEE0-943F4FFDC16B}" destId="{B245C716-90B7-4236-841C-427FC9B408E5}" srcOrd="0" destOrd="0" presId="urn:microsoft.com/office/officeart/2005/8/layout/radial6"/>
    <dgm:cxn modelId="{58CA3D96-3C6D-4537-A8EF-B3B57A99DB87}" type="presOf" srcId="{13B20B13-C4D9-499B-9D2F-244A4CB8C7B6}" destId="{05D73FD8-30A5-4C24-BAAE-6270D28DA0AD}" srcOrd="0" destOrd="0" presId="urn:microsoft.com/office/officeart/2005/8/layout/radial6"/>
    <dgm:cxn modelId="{CA7C68A1-C146-4DB1-A597-F1BC362A6F31}" type="presOf" srcId="{F1FB3612-C62A-4204-8712-720FB0BFD6EF}" destId="{8269C434-AA0C-488E-A2E3-61A7AF41F5D2}" srcOrd="0" destOrd="0" presId="urn:microsoft.com/office/officeart/2005/8/layout/radial6"/>
    <dgm:cxn modelId="{CE7FBDF4-FA7C-4BB3-88BA-2E69CC43D29B}" type="presOf" srcId="{49437D49-8D74-48F0-89C6-9E09207F6171}" destId="{CFEBE133-097E-4323-BDA6-4F7A0D44B480}" srcOrd="0" destOrd="0" presId="urn:microsoft.com/office/officeart/2005/8/layout/radial6"/>
    <dgm:cxn modelId="{DB3D33E2-DD76-4EE4-8B7C-BC22B57B6BC4}" type="presOf" srcId="{00AB06F7-13DB-4DFF-ADCA-C675EEE12C1F}" destId="{13528AB6-22B1-4513-8869-62CCDE29617D}" srcOrd="0" destOrd="0" presId="urn:microsoft.com/office/officeart/2005/8/layout/radial6"/>
    <dgm:cxn modelId="{95031B62-68FD-4992-B8AF-871D5DE3F31A}" type="presOf" srcId="{04F511FA-708A-4EDD-B502-D6CCC09000C1}" destId="{A43C981F-92BF-42E9-B6EF-916DA994B9DF}" srcOrd="0" destOrd="0" presId="urn:microsoft.com/office/officeart/2005/8/layout/radial6"/>
    <dgm:cxn modelId="{E0538146-2A3E-44DC-84DE-05A2B948F828}" type="presOf" srcId="{75F19CB0-35F5-4660-A62D-3B155FFA0C06}" destId="{78EC61BA-7EA8-490C-87DC-F05C57BA350B}" srcOrd="0" destOrd="0" presId="urn:microsoft.com/office/officeart/2005/8/layout/radial6"/>
    <dgm:cxn modelId="{3D9A6009-8F7D-4F6D-8BD6-882B83D9A468}" type="presOf" srcId="{64BB445A-421A-44EF-BFB8-01C69A556368}" destId="{38DE4D55-EB94-4F23-AF82-AAC454419B0B}"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AEAAC3A7-58DE-4B2E-97E6-51BDF74D5AAF}" type="presOf" srcId="{E943AEA7-FF39-426E-939E-941D8E72C82C}" destId="{C6CEDF44-1870-4E66-AD1D-9B03B85A1BE3}" srcOrd="0" destOrd="0" presId="urn:microsoft.com/office/officeart/2005/8/layout/radial6"/>
    <dgm:cxn modelId="{EAA5BA8F-688D-41F4-A1A5-7BFBF4277493}" type="presOf" srcId="{51D97990-B91D-461C-A30A-20A9A3ACE4CB}" destId="{715EDDA3-9C07-4F00-AA73-6B4EE06ED816}" srcOrd="0" destOrd="0" presId="urn:microsoft.com/office/officeart/2005/8/layout/radial6"/>
    <dgm:cxn modelId="{96D4647C-7B8E-4F45-BD50-A2E579F03D22}" type="presOf" srcId="{398AA3C6-D52D-4BA3-A9C2-C5C8A9995594}" destId="{96463AA3-34C4-4C57-89D3-982A46606BB5}"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4BC589E7-DD03-4E5E-863D-80A0FE9E4872}" type="presParOf" srcId="{715EDDA3-9C07-4F00-AA73-6B4EE06ED816}" destId="{CFEBE133-097E-4323-BDA6-4F7A0D44B480}" srcOrd="0" destOrd="0" presId="urn:microsoft.com/office/officeart/2005/8/layout/radial6"/>
    <dgm:cxn modelId="{803658B7-ABB3-4CBE-A6FE-24CC6482531C}" type="presParOf" srcId="{715EDDA3-9C07-4F00-AA73-6B4EE06ED816}" destId="{C6CEDF44-1870-4E66-AD1D-9B03B85A1BE3}" srcOrd="1" destOrd="0" presId="urn:microsoft.com/office/officeart/2005/8/layout/radial6"/>
    <dgm:cxn modelId="{B897B41C-0887-4E27-9DBA-57D0B4D9E2C7}" type="presParOf" srcId="{715EDDA3-9C07-4F00-AA73-6B4EE06ED816}" destId="{CE101535-5F30-466C-B258-46824F3BE734}" srcOrd="2" destOrd="0" presId="urn:microsoft.com/office/officeart/2005/8/layout/radial6"/>
    <dgm:cxn modelId="{3C5E6932-1892-4F3E-812F-77F5E1BA38AD}" type="presParOf" srcId="{715EDDA3-9C07-4F00-AA73-6B4EE06ED816}" destId="{188F3D38-ED84-4BF8-9450-11E049D53B57}" srcOrd="3" destOrd="0" presId="urn:microsoft.com/office/officeart/2005/8/layout/radial6"/>
    <dgm:cxn modelId="{29FD82DE-86A4-41AC-9C1C-881290BA21EF}" type="presParOf" srcId="{715EDDA3-9C07-4F00-AA73-6B4EE06ED816}" destId="{438C21DA-35EF-46F8-B0AA-956BD2AE1089}" srcOrd="4" destOrd="0" presId="urn:microsoft.com/office/officeart/2005/8/layout/radial6"/>
    <dgm:cxn modelId="{C7E30DF8-E00D-42A6-9661-1EB4169696A3}" type="presParOf" srcId="{715EDDA3-9C07-4F00-AA73-6B4EE06ED816}" destId="{63F16773-B024-4513-A2D7-8B9AF8A22BFB}" srcOrd="5" destOrd="0" presId="urn:microsoft.com/office/officeart/2005/8/layout/radial6"/>
    <dgm:cxn modelId="{19149E98-D022-4480-882D-D8DA0C17390B}" type="presParOf" srcId="{715EDDA3-9C07-4F00-AA73-6B4EE06ED816}" destId="{AFD6040E-FF49-4C2B-AFB9-0063AE12E34B}" srcOrd="6" destOrd="0" presId="urn:microsoft.com/office/officeart/2005/8/layout/radial6"/>
    <dgm:cxn modelId="{77F8A287-BD69-4A44-BB04-3937B303A356}" type="presParOf" srcId="{715EDDA3-9C07-4F00-AA73-6B4EE06ED816}" destId="{78EC61BA-7EA8-490C-87DC-F05C57BA350B}" srcOrd="7" destOrd="0" presId="urn:microsoft.com/office/officeart/2005/8/layout/radial6"/>
    <dgm:cxn modelId="{49516D01-68CD-41DD-8812-3934371DC099}" type="presParOf" srcId="{715EDDA3-9C07-4F00-AA73-6B4EE06ED816}" destId="{5FEE3B80-1176-46C1-B4B9-616343BC1C68}" srcOrd="8" destOrd="0" presId="urn:microsoft.com/office/officeart/2005/8/layout/radial6"/>
    <dgm:cxn modelId="{E880AC46-FF1B-41DC-B1FB-743FE431C765}" type="presParOf" srcId="{715EDDA3-9C07-4F00-AA73-6B4EE06ED816}" destId="{13528AB6-22B1-4513-8869-62CCDE29617D}" srcOrd="9" destOrd="0" presId="urn:microsoft.com/office/officeart/2005/8/layout/radial6"/>
    <dgm:cxn modelId="{62306831-BB8C-4954-9ADC-BD3B5085BEFA}" type="presParOf" srcId="{715EDDA3-9C07-4F00-AA73-6B4EE06ED816}" destId="{8269C434-AA0C-488E-A2E3-61A7AF41F5D2}" srcOrd="10" destOrd="0" presId="urn:microsoft.com/office/officeart/2005/8/layout/radial6"/>
    <dgm:cxn modelId="{CBDEBE45-D07A-4203-8309-90E4106239B0}" type="presParOf" srcId="{715EDDA3-9C07-4F00-AA73-6B4EE06ED816}" destId="{C8B6E12A-B855-463B-8E2A-96A2DC163906}" srcOrd="11" destOrd="0" presId="urn:microsoft.com/office/officeart/2005/8/layout/radial6"/>
    <dgm:cxn modelId="{B335407C-10B2-4EAC-AE05-BA4F23915AD0}" type="presParOf" srcId="{715EDDA3-9C07-4F00-AA73-6B4EE06ED816}" destId="{B245C716-90B7-4236-841C-427FC9B408E5}" srcOrd="12" destOrd="0" presId="urn:microsoft.com/office/officeart/2005/8/layout/radial6"/>
    <dgm:cxn modelId="{56FE3C5B-531C-4FA8-9EE6-086DE279F198}" type="presParOf" srcId="{715EDDA3-9C07-4F00-AA73-6B4EE06ED816}" destId="{38DE4D55-EB94-4F23-AF82-AAC454419B0B}" srcOrd="13" destOrd="0" presId="urn:microsoft.com/office/officeart/2005/8/layout/radial6"/>
    <dgm:cxn modelId="{ACEBD9FE-FE79-4BCE-9689-8A518AE929BA}" type="presParOf" srcId="{715EDDA3-9C07-4F00-AA73-6B4EE06ED816}" destId="{63489A7D-9E22-40C2-8D1B-D5761CCE0D16}" srcOrd="14" destOrd="0" presId="urn:microsoft.com/office/officeart/2005/8/layout/radial6"/>
    <dgm:cxn modelId="{6746922B-7F3E-4514-9395-C4D885A9BA00}" type="presParOf" srcId="{715EDDA3-9C07-4F00-AA73-6B4EE06ED816}" destId="{96463AA3-34C4-4C57-89D3-982A46606BB5}" srcOrd="15" destOrd="0" presId="urn:microsoft.com/office/officeart/2005/8/layout/radial6"/>
    <dgm:cxn modelId="{3B0AE796-C30E-42DB-B91F-77E44ACF1837}" type="presParOf" srcId="{715EDDA3-9C07-4F00-AA73-6B4EE06ED816}" destId="{A43C981F-92BF-42E9-B6EF-916DA994B9DF}" srcOrd="16" destOrd="0" presId="urn:microsoft.com/office/officeart/2005/8/layout/radial6"/>
    <dgm:cxn modelId="{639A90ED-37D0-4D51-85D4-8BCC7B394F13}" type="presParOf" srcId="{715EDDA3-9C07-4F00-AA73-6B4EE06ED816}" destId="{1874B692-6703-4BAC-BC1E-B84E2C685231}" srcOrd="17" destOrd="0" presId="urn:microsoft.com/office/officeart/2005/8/layout/radial6"/>
    <dgm:cxn modelId="{61360C73-801E-47AA-91E0-439733401B55}" type="presParOf" srcId="{715EDDA3-9C07-4F00-AA73-6B4EE06ED816}" destId="{05D73FD8-30A5-4C24-BAAE-6270D28DA0AD}" srcOrd="18" destOrd="0" presId="urn:microsoft.com/office/officeart/2005/8/layout/radial6"/>
    <dgm:cxn modelId="{32EB28B1-9CB2-4B4A-825D-14CAB513706B}" type="presParOf" srcId="{715EDDA3-9C07-4F00-AA73-6B4EE06ED816}" destId="{536C1C93-5260-442D-A2A8-74937E7D13E4}" srcOrd="19" destOrd="0" presId="urn:microsoft.com/office/officeart/2005/8/layout/radial6"/>
    <dgm:cxn modelId="{FF61296F-7444-42AD-9256-A6DA6371B6DF}" type="presParOf" srcId="{715EDDA3-9C07-4F00-AA73-6B4EE06ED816}" destId="{23518EF9-DF4F-45E6-B7BB-5819AC084E41}" srcOrd="20" destOrd="0" presId="urn:microsoft.com/office/officeart/2005/8/layout/radial6"/>
    <dgm:cxn modelId="{6C1E763C-9CD9-4159-8894-AB7F3981311E}"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EEE15F49-585F-4EDD-AEC6-65CA07DE429C}" type="presOf" srcId="{9E17C3EA-2BCB-4736-A926-A718F18D666D}" destId="{4A309FDA-4914-490D-9CFC-2F21EA5E4A1B}" srcOrd="0" destOrd="0" presId="urn:microsoft.com/office/officeart/2005/8/layout/venn1"/>
    <dgm:cxn modelId="{97F5AF35-DF12-4FDF-BCF3-41C5FC2EDB0E}" srcId="{A3693AC3-B836-4170-9C8B-F82E4E327CA5}" destId="{9E17C3EA-2BCB-4736-A926-A718F18D666D}" srcOrd="0" destOrd="0" parTransId="{B0421BA8-DDF9-4139-89E8-FB71FD538CAB}" sibTransId="{EA85565C-CC67-4A71-9442-B5886EA23FAD}"/>
    <dgm:cxn modelId="{96244078-190B-4F5D-B94E-D17F48F40E07}" type="presOf" srcId="{A3693AC3-B836-4170-9C8B-F82E4E327CA5}" destId="{B383361A-50E3-4C07-A839-B2CD6A8125F6}" srcOrd="0" destOrd="0" presId="urn:microsoft.com/office/officeart/2005/8/layout/venn1"/>
    <dgm:cxn modelId="{7F8E5C86-E5E4-435E-8899-D0F9629D369B}"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2B5554B5-F226-4807-B54B-086B4B2A8EBC}" type="presOf" srcId="{13B20B13-C4D9-499B-9D2F-244A4CB8C7B6}" destId="{05D73FD8-30A5-4C24-BAAE-6270D28DA0AD}" srcOrd="0" destOrd="0" presId="urn:microsoft.com/office/officeart/2005/8/layout/radial6"/>
    <dgm:cxn modelId="{CADD77C3-02DE-4F9E-AAA4-F16694C0737C}" type="presOf" srcId="{49437D49-8D74-48F0-89C6-9E09207F6171}" destId="{CFEBE133-097E-4323-BDA6-4F7A0D44B480}"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B759FFB2-0526-49D4-81C6-9BED7FFD5C6F}" type="presOf" srcId="{64BB445A-421A-44EF-BFB8-01C69A556368}" destId="{38DE4D55-EB94-4F23-AF82-AAC454419B0B}" srcOrd="0" destOrd="0" presId="urn:microsoft.com/office/officeart/2005/8/layout/radial6"/>
    <dgm:cxn modelId="{8117570D-4970-4818-870E-8E2D0FA19708}" type="presOf" srcId="{75F19CB0-35F5-4660-A62D-3B155FFA0C06}" destId="{78EC61BA-7EA8-490C-87DC-F05C57BA350B}" srcOrd="0" destOrd="0" presId="urn:microsoft.com/office/officeart/2005/8/layout/radial6"/>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D33BD492-DF7E-4281-9A03-88D04AA4E04E}" type="presOf" srcId="{9A5C0E1D-301E-4A42-BB0A-ACC26FA2E37F}" destId="{5D58DC9C-DA96-4168-B858-B27E64C63850}" srcOrd="0" destOrd="0" presId="urn:microsoft.com/office/officeart/2005/8/layout/radial6"/>
    <dgm:cxn modelId="{8A670A54-A307-448A-B274-94FB1DA313F9}" type="presOf" srcId="{14A3F24F-BC65-4E98-BC5C-836ECEF59A9B}" destId="{536C1C93-5260-442D-A2A8-74937E7D13E4}"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C2C1C0F8-2F8F-4351-A449-7EF5387D93DB}" type="presOf" srcId="{9CD818C9-2B69-4229-B837-0EFFD2396B43}" destId="{AFD6040E-FF49-4C2B-AFB9-0063AE12E34B}" srcOrd="0" destOrd="0" presId="urn:microsoft.com/office/officeart/2005/8/layout/radial6"/>
    <dgm:cxn modelId="{A07B65AA-CB90-4960-AEE8-B65713E5DDDF}" type="presOf" srcId="{E943AEA7-FF39-426E-939E-941D8E72C82C}" destId="{C6CEDF44-1870-4E66-AD1D-9B03B85A1BE3}" srcOrd="0" destOrd="0" presId="urn:microsoft.com/office/officeart/2005/8/layout/radial6"/>
    <dgm:cxn modelId="{DD30691B-56C6-457A-96E2-381446AA9B44}" type="presOf" srcId="{9C6E25DA-EDC3-43F9-8B76-F3543DEEBD9B}" destId="{188F3D38-ED84-4BF8-9450-11E049D53B57}" srcOrd="0" destOrd="0" presId="urn:microsoft.com/office/officeart/2005/8/layout/radial6"/>
    <dgm:cxn modelId="{CA7CEBD6-1B0F-44F6-90FC-E6A320F186CD}" type="presOf" srcId="{40C18558-BFD1-4BC3-9376-A40E8DFA4D91}" destId="{438C21DA-35EF-46F8-B0AA-956BD2AE1089}" srcOrd="0" destOrd="0" presId="urn:microsoft.com/office/officeart/2005/8/layout/radial6"/>
    <dgm:cxn modelId="{509C5E7A-B136-4BA0-A200-B08092F9C245}" type="presOf" srcId="{EB4BB97F-C51E-4B0E-AEE0-943F4FFDC16B}" destId="{B245C716-90B7-4236-841C-427FC9B408E5}" srcOrd="0" destOrd="0" presId="urn:microsoft.com/office/officeart/2005/8/layout/radial6"/>
    <dgm:cxn modelId="{020AC36B-1A04-4A76-ADBC-818BC187F440}" type="presOf" srcId="{398AA3C6-D52D-4BA3-A9C2-C5C8A9995594}" destId="{96463AA3-34C4-4C57-89D3-982A46606BB5}" srcOrd="0" destOrd="0" presId="urn:microsoft.com/office/officeart/2005/8/layout/radial6"/>
    <dgm:cxn modelId="{1E542F52-7B9C-4E97-A287-5B9A87D20B87}" type="presOf" srcId="{F1FB3612-C62A-4204-8712-720FB0BFD6EF}" destId="{8269C434-AA0C-488E-A2E3-61A7AF41F5D2}"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A9F0363D-B352-4CF8-A737-8536D4B03BB4}" type="presOf" srcId="{51D97990-B91D-461C-A30A-20A9A3ACE4CB}" destId="{715EDDA3-9C07-4F00-AA73-6B4EE06ED816}"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73CD961B-B39A-42DB-AFA2-0D55845D6200}" type="presOf" srcId="{04F511FA-708A-4EDD-B502-D6CCC09000C1}" destId="{A43C981F-92BF-42E9-B6EF-916DA994B9DF}" srcOrd="0" destOrd="0" presId="urn:microsoft.com/office/officeart/2005/8/layout/radial6"/>
    <dgm:cxn modelId="{3D77A509-10FD-4C5B-ACD1-2335E9954C15}" type="presOf" srcId="{00AB06F7-13DB-4DFF-ADCA-C675EEE12C1F}" destId="{13528AB6-22B1-4513-8869-62CCDE29617D}" srcOrd="0" destOrd="0" presId="urn:microsoft.com/office/officeart/2005/8/layout/radial6"/>
    <dgm:cxn modelId="{263B364A-CAF6-4597-BC99-74575CBA9474}" type="presParOf" srcId="{715EDDA3-9C07-4F00-AA73-6B4EE06ED816}" destId="{CFEBE133-097E-4323-BDA6-4F7A0D44B480}" srcOrd="0" destOrd="0" presId="urn:microsoft.com/office/officeart/2005/8/layout/radial6"/>
    <dgm:cxn modelId="{27733E2A-7C2A-4E02-B640-2116AFE9E78A}" type="presParOf" srcId="{715EDDA3-9C07-4F00-AA73-6B4EE06ED816}" destId="{C6CEDF44-1870-4E66-AD1D-9B03B85A1BE3}" srcOrd="1" destOrd="0" presId="urn:microsoft.com/office/officeart/2005/8/layout/radial6"/>
    <dgm:cxn modelId="{197A88E0-6F65-4843-9F29-8DC2531FD448}" type="presParOf" srcId="{715EDDA3-9C07-4F00-AA73-6B4EE06ED816}" destId="{CE101535-5F30-466C-B258-46824F3BE734}" srcOrd="2" destOrd="0" presId="urn:microsoft.com/office/officeart/2005/8/layout/radial6"/>
    <dgm:cxn modelId="{7F2759B0-EBCC-427C-AC5B-6EF471A81788}" type="presParOf" srcId="{715EDDA3-9C07-4F00-AA73-6B4EE06ED816}" destId="{188F3D38-ED84-4BF8-9450-11E049D53B57}" srcOrd="3" destOrd="0" presId="urn:microsoft.com/office/officeart/2005/8/layout/radial6"/>
    <dgm:cxn modelId="{7EB514E7-9028-468A-8F86-1CF4884144E7}" type="presParOf" srcId="{715EDDA3-9C07-4F00-AA73-6B4EE06ED816}" destId="{438C21DA-35EF-46F8-B0AA-956BD2AE1089}" srcOrd="4" destOrd="0" presId="urn:microsoft.com/office/officeart/2005/8/layout/radial6"/>
    <dgm:cxn modelId="{0EB6244C-552F-4601-8AD9-AC1561539A0F}" type="presParOf" srcId="{715EDDA3-9C07-4F00-AA73-6B4EE06ED816}" destId="{63F16773-B024-4513-A2D7-8B9AF8A22BFB}" srcOrd="5" destOrd="0" presId="urn:microsoft.com/office/officeart/2005/8/layout/radial6"/>
    <dgm:cxn modelId="{C83D62EC-04D6-409C-8E68-E838B9CAC238}" type="presParOf" srcId="{715EDDA3-9C07-4F00-AA73-6B4EE06ED816}" destId="{AFD6040E-FF49-4C2B-AFB9-0063AE12E34B}" srcOrd="6" destOrd="0" presId="urn:microsoft.com/office/officeart/2005/8/layout/radial6"/>
    <dgm:cxn modelId="{05CAAF06-E0BD-48C5-83AC-E1E27C027029}" type="presParOf" srcId="{715EDDA3-9C07-4F00-AA73-6B4EE06ED816}" destId="{78EC61BA-7EA8-490C-87DC-F05C57BA350B}" srcOrd="7" destOrd="0" presId="urn:microsoft.com/office/officeart/2005/8/layout/radial6"/>
    <dgm:cxn modelId="{308F9606-FAF7-4394-8FB3-3EA249CEBE66}" type="presParOf" srcId="{715EDDA3-9C07-4F00-AA73-6B4EE06ED816}" destId="{5FEE3B80-1176-46C1-B4B9-616343BC1C68}" srcOrd="8" destOrd="0" presId="urn:microsoft.com/office/officeart/2005/8/layout/radial6"/>
    <dgm:cxn modelId="{BB4357D5-CA81-4533-9513-71F3261C9CF1}" type="presParOf" srcId="{715EDDA3-9C07-4F00-AA73-6B4EE06ED816}" destId="{13528AB6-22B1-4513-8869-62CCDE29617D}" srcOrd="9" destOrd="0" presId="urn:microsoft.com/office/officeart/2005/8/layout/radial6"/>
    <dgm:cxn modelId="{8FF14B4D-9081-487B-97D3-E4DB8703BEC1}" type="presParOf" srcId="{715EDDA3-9C07-4F00-AA73-6B4EE06ED816}" destId="{8269C434-AA0C-488E-A2E3-61A7AF41F5D2}" srcOrd="10" destOrd="0" presId="urn:microsoft.com/office/officeart/2005/8/layout/radial6"/>
    <dgm:cxn modelId="{D2F99B7F-0EF7-4115-8E23-06C18D260240}" type="presParOf" srcId="{715EDDA3-9C07-4F00-AA73-6B4EE06ED816}" destId="{C8B6E12A-B855-463B-8E2A-96A2DC163906}" srcOrd="11" destOrd="0" presId="urn:microsoft.com/office/officeart/2005/8/layout/radial6"/>
    <dgm:cxn modelId="{25E66AC9-D187-478A-821C-766EE140E68F}" type="presParOf" srcId="{715EDDA3-9C07-4F00-AA73-6B4EE06ED816}" destId="{B245C716-90B7-4236-841C-427FC9B408E5}" srcOrd="12" destOrd="0" presId="urn:microsoft.com/office/officeart/2005/8/layout/radial6"/>
    <dgm:cxn modelId="{8F1D43D2-032C-42B0-A56B-CDF77BC15784}" type="presParOf" srcId="{715EDDA3-9C07-4F00-AA73-6B4EE06ED816}" destId="{38DE4D55-EB94-4F23-AF82-AAC454419B0B}" srcOrd="13" destOrd="0" presId="urn:microsoft.com/office/officeart/2005/8/layout/radial6"/>
    <dgm:cxn modelId="{62C98490-D55B-4B14-8DB8-6E1747C70037}" type="presParOf" srcId="{715EDDA3-9C07-4F00-AA73-6B4EE06ED816}" destId="{63489A7D-9E22-40C2-8D1B-D5761CCE0D16}" srcOrd="14" destOrd="0" presId="urn:microsoft.com/office/officeart/2005/8/layout/radial6"/>
    <dgm:cxn modelId="{E56B171D-B1FC-4675-9BB7-74E0C7B3716C}" type="presParOf" srcId="{715EDDA3-9C07-4F00-AA73-6B4EE06ED816}" destId="{96463AA3-34C4-4C57-89D3-982A46606BB5}" srcOrd="15" destOrd="0" presId="urn:microsoft.com/office/officeart/2005/8/layout/radial6"/>
    <dgm:cxn modelId="{260D1181-5049-4B34-930A-B4B405964EC3}" type="presParOf" srcId="{715EDDA3-9C07-4F00-AA73-6B4EE06ED816}" destId="{A43C981F-92BF-42E9-B6EF-916DA994B9DF}" srcOrd="16" destOrd="0" presId="urn:microsoft.com/office/officeart/2005/8/layout/radial6"/>
    <dgm:cxn modelId="{EE5F099E-8118-4F4B-8342-A8923A8F805E}" type="presParOf" srcId="{715EDDA3-9C07-4F00-AA73-6B4EE06ED816}" destId="{1874B692-6703-4BAC-BC1E-B84E2C685231}" srcOrd="17" destOrd="0" presId="urn:microsoft.com/office/officeart/2005/8/layout/radial6"/>
    <dgm:cxn modelId="{92E18371-83CC-44B9-9CC0-ECEE9CC1A199}" type="presParOf" srcId="{715EDDA3-9C07-4F00-AA73-6B4EE06ED816}" destId="{05D73FD8-30A5-4C24-BAAE-6270D28DA0AD}" srcOrd="18" destOrd="0" presId="urn:microsoft.com/office/officeart/2005/8/layout/radial6"/>
    <dgm:cxn modelId="{53FF7CF1-259D-4AD6-B318-00447B9FA790}" type="presParOf" srcId="{715EDDA3-9C07-4F00-AA73-6B4EE06ED816}" destId="{536C1C93-5260-442D-A2A8-74937E7D13E4}" srcOrd="19" destOrd="0" presId="urn:microsoft.com/office/officeart/2005/8/layout/radial6"/>
    <dgm:cxn modelId="{84EBE69A-5127-48F0-A084-575C339718EB}" type="presParOf" srcId="{715EDDA3-9C07-4F00-AA73-6B4EE06ED816}" destId="{23518EF9-DF4F-45E6-B7BB-5819AC084E41}" srcOrd="20" destOrd="0" presId="urn:microsoft.com/office/officeart/2005/8/layout/radial6"/>
    <dgm:cxn modelId="{757B3930-4FEE-4A94-A253-42A76D8E8488}"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6F5D057F-D9A9-47D5-BF59-DE03B81C9DB7}" type="presOf" srcId="{A3693AC3-B836-4170-9C8B-F82E4E327CA5}" destId="{B383361A-50E3-4C07-A839-B2CD6A8125F6}" srcOrd="0" destOrd="0" presId="urn:microsoft.com/office/officeart/2005/8/layout/venn1"/>
    <dgm:cxn modelId="{60D329F1-B180-4BDC-910F-406D15778197}" type="presOf" srcId="{9E17C3EA-2BCB-4736-A926-A718F18D666D}" destId="{4A309FDA-4914-490D-9CFC-2F21EA5E4A1B}" srcOrd="0" destOrd="0" presId="urn:microsoft.com/office/officeart/2005/8/layout/venn1"/>
    <dgm:cxn modelId="{97473348-B4BE-4C21-BA5B-4EC015EF3E35}"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36624B68-255E-4AF9-8CF3-8FFC97460C44}" type="presOf" srcId="{398AA3C6-D52D-4BA3-A9C2-C5C8A9995594}" destId="{96463AA3-34C4-4C57-89D3-982A46606BB5}"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3B0D325F-E784-41F5-936C-39E9C2361486}" srcId="{49437D49-8D74-48F0-89C6-9E09207F6171}" destId="{E943AEA7-FF39-426E-939E-941D8E72C82C}" srcOrd="0" destOrd="0" parTransId="{9BB4B4B1-C1F2-4667-A815-91F7C61746FB}" sibTransId="{9C6E25DA-EDC3-43F9-8B76-F3543DEEBD9B}"/>
    <dgm:cxn modelId="{9DD07390-BDD8-4BF8-8BA6-DE02FA197CC6}" srcId="{49437D49-8D74-48F0-89C6-9E09207F6171}" destId="{40C18558-BFD1-4BC3-9376-A40E8DFA4D91}" srcOrd="1" destOrd="0" parTransId="{B73C375D-5401-4978-A86A-00A9389A2126}" sibTransId="{9CD818C9-2B69-4229-B837-0EFFD2396B43}"/>
    <dgm:cxn modelId="{F429C72C-D390-466B-8FD0-FFEF2B10D666}" type="presOf" srcId="{04F511FA-708A-4EDD-B502-D6CCC09000C1}" destId="{A43C981F-92BF-42E9-B6EF-916DA994B9DF}" srcOrd="0" destOrd="0" presId="urn:microsoft.com/office/officeart/2005/8/layout/radial6"/>
    <dgm:cxn modelId="{AEB1532A-1687-4AB1-A545-B9EA7ADC4DD4}" type="presOf" srcId="{51D97990-B91D-461C-A30A-20A9A3ACE4CB}" destId="{715EDDA3-9C07-4F00-AA73-6B4EE06ED816}" srcOrd="0" destOrd="0" presId="urn:microsoft.com/office/officeart/2005/8/layout/radial6"/>
    <dgm:cxn modelId="{C5C092D0-966F-48BC-8B72-32D17E73DF98}" type="presOf" srcId="{13B20B13-C4D9-499B-9D2F-244A4CB8C7B6}" destId="{05D73FD8-30A5-4C24-BAAE-6270D28DA0AD}" srcOrd="0" destOrd="0" presId="urn:microsoft.com/office/officeart/2005/8/layout/radial6"/>
    <dgm:cxn modelId="{73BEECD6-E4A5-47C3-852E-DE0FEE0A4F86}" type="presOf" srcId="{E943AEA7-FF39-426E-939E-941D8E72C82C}" destId="{C6CEDF44-1870-4E66-AD1D-9B03B85A1BE3}" srcOrd="0" destOrd="0" presId="urn:microsoft.com/office/officeart/2005/8/layout/radial6"/>
    <dgm:cxn modelId="{FE2BD46C-2A87-4486-BEEE-60E3995E70D8}" type="presOf" srcId="{9C6E25DA-EDC3-43F9-8B76-F3543DEEBD9B}" destId="{188F3D38-ED84-4BF8-9450-11E049D53B57}" srcOrd="0" destOrd="0" presId="urn:microsoft.com/office/officeart/2005/8/layout/radial6"/>
    <dgm:cxn modelId="{A868835B-8138-410C-A0DB-17F959DF8415}" srcId="{49437D49-8D74-48F0-89C6-9E09207F6171}" destId="{F1FB3612-C62A-4204-8712-720FB0BFD6EF}" srcOrd="3" destOrd="0" parTransId="{823D7D72-8BEA-423D-8887-C74865E969A4}" sibTransId="{EB4BB97F-C51E-4B0E-AEE0-943F4FFDC16B}"/>
    <dgm:cxn modelId="{3B4FB139-3224-4AEA-9AE2-5C24029A55EE}" type="presOf" srcId="{14A3F24F-BC65-4E98-BC5C-836ECEF59A9B}" destId="{536C1C93-5260-442D-A2A8-74937E7D13E4}" srcOrd="0" destOrd="0" presId="urn:microsoft.com/office/officeart/2005/8/layout/radial6"/>
    <dgm:cxn modelId="{64467DBC-F4FC-4A15-9948-D38F09033CF5}" type="presOf" srcId="{EB4BB97F-C51E-4B0E-AEE0-943F4FFDC16B}" destId="{B245C716-90B7-4236-841C-427FC9B408E5}" srcOrd="0" destOrd="0" presId="urn:microsoft.com/office/officeart/2005/8/layout/radial6"/>
    <dgm:cxn modelId="{0CC825FB-26DD-488B-B298-5FD4DDC0A869}" srcId="{49437D49-8D74-48F0-89C6-9E09207F6171}" destId="{75F19CB0-35F5-4660-A62D-3B155FFA0C06}" srcOrd="2" destOrd="0" parTransId="{EB9C6E92-43DD-4271-8E84-6C5EB1D815F4}" sibTransId="{00AB06F7-13DB-4DFF-ADCA-C675EEE12C1F}"/>
    <dgm:cxn modelId="{A3A52102-8C88-4B9B-BD17-B47E1FE1F1A6}" type="presOf" srcId="{64BB445A-421A-44EF-BFB8-01C69A556368}" destId="{38DE4D55-EB94-4F23-AF82-AAC454419B0B}" srcOrd="0" destOrd="0" presId="urn:microsoft.com/office/officeart/2005/8/layout/radial6"/>
    <dgm:cxn modelId="{79AF1BAE-2563-48CB-BBE4-49E20B398DA3}" type="presOf" srcId="{75F19CB0-35F5-4660-A62D-3B155FFA0C06}" destId="{78EC61BA-7EA8-490C-87DC-F05C57BA350B}" srcOrd="0" destOrd="0" presId="urn:microsoft.com/office/officeart/2005/8/layout/radial6"/>
    <dgm:cxn modelId="{A8475D9A-FD48-4233-9EA0-349F25C4A2B2}" type="presOf" srcId="{40C18558-BFD1-4BC3-9376-A40E8DFA4D91}" destId="{438C21DA-35EF-46F8-B0AA-956BD2AE1089}" srcOrd="0" destOrd="0" presId="urn:microsoft.com/office/officeart/2005/8/layout/radial6"/>
    <dgm:cxn modelId="{23A941EA-6B7A-43D7-8F07-93B56E506FD6}" type="presOf" srcId="{9A5C0E1D-301E-4A42-BB0A-ACC26FA2E37F}" destId="{5D58DC9C-DA96-4168-B858-B27E64C63850}" srcOrd="0" destOrd="0" presId="urn:microsoft.com/office/officeart/2005/8/layout/radial6"/>
    <dgm:cxn modelId="{81124406-C367-41A7-BC93-BE6728ED7569}" type="presOf" srcId="{9CD818C9-2B69-4229-B837-0EFFD2396B43}" destId="{AFD6040E-FF49-4C2B-AFB9-0063AE12E34B}" srcOrd="0" destOrd="0" presId="urn:microsoft.com/office/officeart/2005/8/layout/radial6"/>
    <dgm:cxn modelId="{AF985026-64C3-4B26-A072-304F5EF6902E}" srcId="{49437D49-8D74-48F0-89C6-9E09207F6171}" destId="{04F511FA-708A-4EDD-B502-D6CCC09000C1}" srcOrd="5" destOrd="0" parTransId="{FC4A6C67-99F6-4B91-8132-DFCC01B71442}" sibTransId="{13B20B13-C4D9-499B-9D2F-244A4CB8C7B6}"/>
    <dgm:cxn modelId="{C435DEF2-6E7D-4E16-9A27-A784569EE2B8}" type="presOf" srcId="{00AB06F7-13DB-4DFF-ADCA-C675EEE12C1F}" destId="{13528AB6-22B1-4513-8869-62CCDE29617D}" srcOrd="0" destOrd="0" presId="urn:microsoft.com/office/officeart/2005/8/layout/radial6"/>
    <dgm:cxn modelId="{A06A161F-EA4F-4739-8B32-A83B3CB85BDD}" type="presOf" srcId="{49437D49-8D74-48F0-89C6-9E09207F6171}" destId="{CFEBE133-097E-4323-BDA6-4F7A0D44B480}" srcOrd="0" destOrd="0" presId="urn:microsoft.com/office/officeart/2005/8/layout/radial6"/>
    <dgm:cxn modelId="{BFF3DF2F-F5B6-4BF3-A093-D2DC6BCB92C6}" type="presOf" srcId="{F1FB3612-C62A-4204-8712-720FB0BFD6EF}" destId="{8269C434-AA0C-488E-A2E3-61A7AF41F5D2}" srcOrd="0" destOrd="0" presId="urn:microsoft.com/office/officeart/2005/8/layout/radial6"/>
    <dgm:cxn modelId="{C0718289-3AC4-4296-89A9-248DA6F45BBD}" srcId="{49437D49-8D74-48F0-89C6-9E09207F6171}" destId="{14A3F24F-BC65-4E98-BC5C-836ECEF59A9B}" srcOrd="6" destOrd="0" parTransId="{2687D766-7210-4BA9-9B2A-7544207E4A46}" sibTransId="{9A5C0E1D-301E-4A42-BB0A-ACC26FA2E37F}"/>
    <dgm:cxn modelId="{F1EAAC58-B505-4FF9-9154-283A82BB86EB}" srcId="{49437D49-8D74-48F0-89C6-9E09207F6171}" destId="{64BB445A-421A-44EF-BFB8-01C69A556368}" srcOrd="4" destOrd="0" parTransId="{29FA153D-592A-45B2-937F-026AC0A5E6CC}" sibTransId="{398AA3C6-D52D-4BA3-A9C2-C5C8A9995594}"/>
    <dgm:cxn modelId="{C4347538-31F5-468D-BA4A-8E20CA6E7B3D}" type="presParOf" srcId="{715EDDA3-9C07-4F00-AA73-6B4EE06ED816}" destId="{CFEBE133-097E-4323-BDA6-4F7A0D44B480}" srcOrd="0" destOrd="0" presId="urn:microsoft.com/office/officeart/2005/8/layout/radial6"/>
    <dgm:cxn modelId="{EDF4D653-35D5-46EA-BF30-CA81D7315559}" type="presParOf" srcId="{715EDDA3-9C07-4F00-AA73-6B4EE06ED816}" destId="{C6CEDF44-1870-4E66-AD1D-9B03B85A1BE3}" srcOrd="1" destOrd="0" presId="urn:microsoft.com/office/officeart/2005/8/layout/radial6"/>
    <dgm:cxn modelId="{73E796AE-FC16-476F-B312-8448C5DEA7C7}" type="presParOf" srcId="{715EDDA3-9C07-4F00-AA73-6B4EE06ED816}" destId="{CE101535-5F30-466C-B258-46824F3BE734}" srcOrd="2" destOrd="0" presId="urn:microsoft.com/office/officeart/2005/8/layout/radial6"/>
    <dgm:cxn modelId="{A7D90EA7-C6E6-41F2-8D42-BC940F9B70CE}" type="presParOf" srcId="{715EDDA3-9C07-4F00-AA73-6B4EE06ED816}" destId="{188F3D38-ED84-4BF8-9450-11E049D53B57}" srcOrd="3" destOrd="0" presId="urn:microsoft.com/office/officeart/2005/8/layout/radial6"/>
    <dgm:cxn modelId="{D8033877-AC2E-42F9-94E1-9667DB9469BB}" type="presParOf" srcId="{715EDDA3-9C07-4F00-AA73-6B4EE06ED816}" destId="{438C21DA-35EF-46F8-B0AA-956BD2AE1089}" srcOrd="4" destOrd="0" presId="urn:microsoft.com/office/officeart/2005/8/layout/radial6"/>
    <dgm:cxn modelId="{5F60DE51-24A9-42DA-BA39-DA2F8A769BD2}" type="presParOf" srcId="{715EDDA3-9C07-4F00-AA73-6B4EE06ED816}" destId="{63F16773-B024-4513-A2D7-8B9AF8A22BFB}" srcOrd="5" destOrd="0" presId="urn:microsoft.com/office/officeart/2005/8/layout/radial6"/>
    <dgm:cxn modelId="{C53AB910-6FAA-45DF-B598-08959695A414}" type="presParOf" srcId="{715EDDA3-9C07-4F00-AA73-6B4EE06ED816}" destId="{AFD6040E-FF49-4C2B-AFB9-0063AE12E34B}" srcOrd="6" destOrd="0" presId="urn:microsoft.com/office/officeart/2005/8/layout/radial6"/>
    <dgm:cxn modelId="{7EB6DCCC-93B0-46D3-BB9D-AC5B649B36A2}" type="presParOf" srcId="{715EDDA3-9C07-4F00-AA73-6B4EE06ED816}" destId="{78EC61BA-7EA8-490C-87DC-F05C57BA350B}" srcOrd="7" destOrd="0" presId="urn:microsoft.com/office/officeart/2005/8/layout/radial6"/>
    <dgm:cxn modelId="{C1F08339-4225-4E97-B6FC-11563E3FAF3C}" type="presParOf" srcId="{715EDDA3-9C07-4F00-AA73-6B4EE06ED816}" destId="{5FEE3B80-1176-46C1-B4B9-616343BC1C68}" srcOrd="8" destOrd="0" presId="urn:microsoft.com/office/officeart/2005/8/layout/radial6"/>
    <dgm:cxn modelId="{39A8BF6A-0727-47D3-B01F-841E56254F88}" type="presParOf" srcId="{715EDDA3-9C07-4F00-AA73-6B4EE06ED816}" destId="{13528AB6-22B1-4513-8869-62CCDE29617D}" srcOrd="9" destOrd="0" presId="urn:microsoft.com/office/officeart/2005/8/layout/radial6"/>
    <dgm:cxn modelId="{98BCF002-6517-4FA2-8477-8D2A94954512}" type="presParOf" srcId="{715EDDA3-9C07-4F00-AA73-6B4EE06ED816}" destId="{8269C434-AA0C-488E-A2E3-61A7AF41F5D2}" srcOrd="10" destOrd="0" presId="urn:microsoft.com/office/officeart/2005/8/layout/radial6"/>
    <dgm:cxn modelId="{38220114-F8A0-4CD3-A2DD-BF41FE40A359}" type="presParOf" srcId="{715EDDA3-9C07-4F00-AA73-6B4EE06ED816}" destId="{C8B6E12A-B855-463B-8E2A-96A2DC163906}" srcOrd="11" destOrd="0" presId="urn:microsoft.com/office/officeart/2005/8/layout/radial6"/>
    <dgm:cxn modelId="{FFEB454E-F6C5-46A8-A1C7-954925D2CB08}" type="presParOf" srcId="{715EDDA3-9C07-4F00-AA73-6B4EE06ED816}" destId="{B245C716-90B7-4236-841C-427FC9B408E5}" srcOrd="12" destOrd="0" presId="urn:microsoft.com/office/officeart/2005/8/layout/radial6"/>
    <dgm:cxn modelId="{D8B2029D-2E61-4BEE-92F0-4FF3EA02A485}" type="presParOf" srcId="{715EDDA3-9C07-4F00-AA73-6B4EE06ED816}" destId="{38DE4D55-EB94-4F23-AF82-AAC454419B0B}" srcOrd="13" destOrd="0" presId="urn:microsoft.com/office/officeart/2005/8/layout/radial6"/>
    <dgm:cxn modelId="{88C14C1F-355D-4F04-AF4C-F798C3407AB5}" type="presParOf" srcId="{715EDDA3-9C07-4F00-AA73-6B4EE06ED816}" destId="{63489A7D-9E22-40C2-8D1B-D5761CCE0D16}" srcOrd="14" destOrd="0" presId="urn:microsoft.com/office/officeart/2005/8/layout/radial6"/>
    <dgm:cxn modelId="{06160429-360F-47AC-B450-408AD5D16190}" type="presParOf" srcId="{715EDDA3-9C07-4F00-AA73-6B4EE06ED816}" destId="{96463AA3-34C4-4C57-89D3-982A46606BB5}" srcOrd="15" destOrd="0" presId="urn:microsoft.com/office/officeart/2005/8/layout/radial6"/>
    <dgm:cxn modelId="{898BBEF8-7774-467B-8459-68533E04C5E4}" type="presParOf" srcId="{715EDDA3-9C07-4F00-AA73-6B4EE06ED816}" destId="{A43C981F-92BF-42E9-B6EF-916DA994B9DF}" srcOrd="16" destOrd="0" presId="urn:microsoft.com/office/officeart/2005/8/layout/radial6"/>
    <dgm:cxn modelId="{66CF5CD3-B7C5-4C61-9A62-FC8AE2BBDDA8}" type="presParOf" srcId="{715EDDA3-9C07-4F00-AA73-6B4EE06ED816}" destId="{1874B692-6703-4BAC-BC1E-B84E2C685231}" srcOrd="17" destOrd="0" presId="urn:microsoft.com/office/officeart/2005/8/layout/radial6"/>
    <dgm:cxn modelId="{385BF24F-FD4A-4544-AB32-AB2E71EA6DD0}" type="presParOf" srcId="{715EDDA3-9C07-4F00-AA73-6B4EE06ED816}" destId="{05D73FD8-30A5-4C24-BAAE-6270D28DA0AD}" srcOrd="18" destOrd="0" presId="urn:microsoft.com/office/officeart/2005/8/layout/radial6"/>
    <dgm:cxn modelId="{2E97C4B5-BE18-44D3-8C5D-0714628B5460}" type="presParOf" srcId="{715EDDA3-9C07-4F00-AA73-6B4EE06ED816}" destId="{536C1C93-5260-442D-A2A8-74937E7D13E4}" srcOrd="19" destOrd="0" presId="urn:microsoft.com/office/officeart/2005/8/layout/radial6"/>
    <dgm:cxn modelId="{E8AB1B0D-A11A-4785-BF1D-25DBC7232678}" type="presParOf" srcId="{715EDDA3-9C07-4F00-AA73-6B4EE06ED816}" destId="{23518EF9-DF4F-45E6-B7BB-5819AC084E41}" srcOrd="20" destOrd="0" presId="urn:microsoft.com/office/officeart/2005/8/layout/radial6"/>
    <dgm:cxn modelId="{3EE5C54A-D635-4729-AA95-8B5CBDA0E13E}"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60D7D659-4EAD-4363-B43F-A863003DF04D}" type="presOf" srcId="{A3693AC3-B836-4170-9C8B-F82E4E327CA5}" destId="{B383361A-50E3-4C07-A839-B2CD6A8125F6}" srcOrd="0" destOrd="0" presId="urn:microsoft.com/office/officeart/2005/8/layout/venn1"/>
    <dgm:cxn modelId="{840F7ABC-D793-446B-B715-DBCDE4EE0F36}" type="presOf" srcId="{9E17C3EA-2BCB-4736-A926-A718F18D666D}" destId="{4A309FDA-4914-490D-9CFC-2F21EA5E4A1B}" srcOrd="0" destOrd="0" presId="urn:microsoft.com/office/officeart/2005/8/layout/venn1"/>
    <dgm:cxn modelId="{301302A2-B65F-4B47-89F9-8D64A3189F47}"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7FA107D7-ADCF-418C-9827-C799E96DF908}" srcId="{51D97990-B91D-461C-A30A-20A9A3ACE4CB}" destId="{49437D49-8D74-48F0-89C6-9E09207F6171}" srcOrd="0" destOrd="0" parTransId="{7D07491B-DC8D-417F-BF3C-15F05E4B6B9F}" sibTransId="{1883DBBF-1800-4690-BCD3-4B7E37DAC1A0}"/>
    <dgm:cxn modelId="{658BB83E-5996-46D9-8FAE-084110BC829F}" type="presOf" srcId="{398AA3C6-D52D-4BA3-A9C2-C5C8A9995594}" destId="{96463AA3-34C4-4C57-89D3-982A46606BB5}" srcOrd="0" destOrd="0" presId="urn:microsoft.com/office/officeart/2005/8/layout/radial6"/>
    <dgm:cxn modelId="{7FDE718D-2693-4924-B583-70965D6FA4CA}" type="presOf" srcId="{EB4BB97F-C51E-4B0E-AEE0-943F4FFDC16B}" destId="{B245C716-90B7-4236-841C-427FC9B408E5}" srcOrd="0" destOrd="0" presId="urn:microsoft.com/office/officeart/2005/8/layout/radial6"/>
    <dgm:cxn modelId="{3519C246-D1EA-4A28-913D-78D887F55474}" type="presOf" srcId="{F1FB3612-C62A-4204-8712-720FB0BFD6EF}" destId="{8269C434-AA0C-488E-A2E3-61A7AF41F5D2}" srcOrd="0" destOrd="0" presId="urn:microsoft.com/office/officeart/2005/8/layout/radial6"/>
    <dgm:cxn modelId="{3B0D325F-E784-41F5-936C-39E9C2361486}" srcId="{49437D49-8D74-48F0-89C6-9E09207F6171}" destId="{E943AEA7-FF39-426E-939E-941D8E72C82C}" srcOrd="0" destOrd="0" parTransId="{9BB4B4B1-C1F2-4667-A815-91F7C61746FB}" sibTransId="{9C6E25DA-EDC3-43F9-8B76-F3543DEEBD9B}"/>
    <dgm:cxn modelId="{9DD07390-BDD8-4BF8-8BA6-DE02FA197CC6}" srcId="{49437D49-8D74-48F0-89C6-9E09207F6171}" destId="{40C18558-BFD1-4BC3-9376-A40E8DFA4D91}" srcOrd="1" destOrd="0" parTransId="{B73C375D-5401-4978-A86A-00A9389A2126}" sibTransId="{9CD818C9-2B69-4229-B837-0EFFD2396B43}"/>
    <dgm:cxn modelId="{5201143A-C794-485E-A541-B5EDDDC341C2}" type="presOf" srcId="{9C6E25DA-EDC3-43F9-8B76-F3543DEEBD9B}" destId="{188F3D38-ED84-4BF8-9450-11E049D53B57}" srcOrd="0" destOrd="0" presId="urn:microsoft.com/office/officeart/2005/8/layout/radial6"/>
    <dgm:cxn modelId="{5E51D6E0-8CBC-468E-B389-7C4C730BB300}" type="presOf" srcId="{51D97990-B91D-461C-A30A-20A9A3ACE4CB}" destId="{715EDDA3-9C07-4F00-AA73-6B4EE06ED816}" srcOrd="0" destOrd="0" presId="urn:microsoft.com/office/officeart/2005/8/layout/radial6"/>
    <dgm:cxn modelId="{ABD07C43-904F-40C6-9762-A9B66AD0132C}" type="presOf" srcId="{9A5C0E1D-301E-4A42-BB0A-ACC26FA2E37F}" destId="{5D58DC9C-DA96-4168-B858-B27E64C63850}" srcOrd="0" destOrd="0" presId="urn:microsoft.com/office/officeart/2005/8/layout/radial6"/>
    <dgm:cxn modelId="{A868835B-8138-410C-A0DB-17F959DF8415}" srcId="{49437D49-8D74-48F0-89C6-9E09207F6171}" destId="{F1FB3612-C62A-4204-8712-720FB0BFD6EF}" srcOrd="3" destOrd="0" parTransId="{823D7D72-8BEA-423D-8887-C74865E969A4}" sibTransId="{EB4BB97F-C51E-4B0E-AEE0-943F4FFDC16B}"/>
    <dgm:cxn modelId="{039ED2DB-387F-44D8-8998-B8E636AE08EF}" type="presOf" srcId="{14A3F24F-BC65-4E98-BC5C-836ECEF59A9B}" destId="{536C1C93-5260-442D-A2A8-74937E7D13E4}" srcOrd="0" destOrd="0" presId="urn:microsoft.com/office/officeart/2005/8/layout/radial6"/>
    <dgm:cxn modelId="{0CC825FB-26DD-488B-B298-5FD4DDC0A869}" srcId="{49437D49-8D74-48F0-89C6-9E09207F6171}" destId="{75F19CB0-35F5-4660-A62D-3B155FFA0C06}" srcOrd="2" destOrd="0" parTransId="{EB9C6E92-43DD-4271-8E84-6C5EB1D815F4}" sibTransId="{00AB06F7-13DB-4DFF-ADCA-C675EEE12C1F}"/>
    <dgm:cxn modelId="{EA1A4BDC-1C80-4FC2-ABAB-AA889538F629}" type="presOf" srcId="{00AB06F7-13DB-4DFF-ADCA-C675EEE12C1F}" destId="{13528AB6-22B1-4513-8869-62CCDE29617D}" srcOrd="0" destOrd="0" presId="urn:microsoft.com/office/officeart/2005/8/layout/radial6"/>
    <dgm:cxn modelId="{42EF8624-AAD0-4CE1-A846-0AA4A730B5A4}" type="presOf" srcId="{75F19CB0-35F5-4660-A62D-3B155FFA0C06}" destId="{78EC61BA-7EA8-490C-87DC-F05C57BA350B}" srcOrd="0" destOrd="0" presId="urn:microsoft.com/office/officeart/2005/8/layout/radial6"/>
    <dgm:cxn modelId="{AA7D44CC-6E6B-4A19-B3D9-0DDDBAC9D299}" type="presOf" srcId="{04F511FA-708A-4EDD-B502-D6CCC09000C1}" destId="{A43C981F-92BF-42E9-B6EF-916DA994B9DF}" srcOrd="0" destOrd="0" presId="urn:microsoft.com/office/officeart/2005/8/layout/radial6"/>
    <dgm:cxn modelId="{16523092-E1EA-4FF7-88F3-08953AA09CB5}" type="presOf" srcId="{49437D49-8D74-48F0-89C6-9E09207F6171}" destId="{CFEBE133-097E-4323-BDA6-4F7A0D44B480}" srcOrd="0" destOrd="0" presId="urn:microsoft.com/office/officeart/2005/8/layout/radial6"/>
    <dgm:cxn modelId="{AF985026-64C3-4B26-A072-304F5EF6902E}" srcId="{49437D49-8D74-48F0-89C6-9E09207F6171}" destId="{04F511FA-708A-4EDD-B502-D6CCC09000C1}" srcOrd="5" destOrd="0" parTransId="{FC4A6C67-99F6-4B91-8132-DFCC01B71442}" sibTransId="{13B20B13-C4D9-499B-9D2F-244A4CB8C7B6}"/>
    <dgm:cxn modelId="{56F0976C-F259-46FD-BD29-CC70E8293C39}" type="presOf" srcId="{40C18558-BFD1-4BC3-9376-A40E8DFA4D91}" destId="{438C21DA-35EF-46F8-B0AA-956BD2AE1089}" srcOrd="0" destOrd="0" presId="urn:microsoft.com/office/officeart/2005/8/layout/radial6"/>
    <dgm:cxn modelId="{4D5FC9C9-5AEB-4050-87B5-5B1492A7E4F3}" type="presOf" srcId="{E943AEA7-FF39-426E-939E-941D8E72C82C}" destId="{C6CEDF44-1870-4E66-AD1D-9B03B85A1BE3}" srcOrd="0" destOrd="0" presId="urn:microsoft.com/office/officeart/2005/8/layout/radial6"/>
    <dgm:cxn modelId="{1F789D22-3539-443A-8E92-56E35EE8B661}" type="presOf" srcId="{13B20B13-C4D9-499B-9D2F-244A4CB8C7B6}" destId="{05D73FD8-30A5-4C24-BAAE-6270D28DA0AD}" srcOrd="0" destOrd="0" presId="urn:microsoft.com/office/officeart/2005/8/layout/radial6"/>
    <dgm:cxn modelId="{C0718289-3AC4-4296-89A9-248DA6F45BBD}" srcId="{49437D49-8D74-48F0-89C6-9E09207F6171}" destId="{14A3F24F-BC65-4E98-BC5C-836ECEF59A9B}" srcOrd="6" destOrd="0" parTransId="{2687D766-7210-4BA9-9B2A-7544207E4A46}" sibTransId="{9A5C0E1D-301E-4A42-BB0A-ACC26FA2E37F}"/>
    <dgm:cxn modelId="{E0987E8F-2948-4ED7-9C27-17B0DA9B3129}" type="presOf" srcId="{9CD818C9-2B69-4229-B837-0EFFD2396B43}" destId="{AFD6040E-FF49-4C2B-AFB9-0063AE12E34B}" srcOrd="0" destOrd="0" presId="urn:microsoft.com/office/officeart/2005/8/layout/radial6"/>
    <dgm:cxn modelId="{06BD5161-CBC8-44A5-B21F-6B135634EFD4}" type="presOf" srcId="{64BB445A-421A-44EF-BFB8-01C69A556368}" destId="{38DE4D55-EB94-4F23-AF82-AAC454419B0B}"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427B68B8-B1EC-4296-8D7C-69B01B85C3AC}" type="presParOf" srcId="{715EDDA3-9C07-4F00-AA73-6B4EE06ED816}" destId="{CFEBE133-097E-4323-BDA6-4F7A0D44B480}" srcOrd="0" destOrd="0" presId="urn:microsoft.com/office/officeart/2005/8/layout/radial6"/>
    <dgm:cxn modelId="{72D87447-E795-4B85-A8DC-D411013191B6}" type="presParOf" srcId="{715EDDA3-9C07-4F00-AA73-6B4EE06ED816}" destId="{C6CEDF44-1870-4E66-AD1D-9B03B85A1BE3}" srcOrd="1" destOrd="0" presId="urn:microsoft.com/office/officeart/2005/8/layout/radial6"/>
    <dgm:cxn modelId="{AEE4FDF7-C973-440E-B347-9EE96F25E67B}" type="presParOf" srcId="{715EDDA3-9C07-4F00-AA73-6B4EE06ED816}" destId="{CE101535-5F30-466C-B258-46824F3BE734}" srcOrd="2" destOrd="0" presId="urn:microsoft.com/office/officeart/2005/8/layout/radial6"/>
    <dgm:cxn modelId="{EB428B6F-1EA4-43F7-B392-0AD0D29A6772}" type="presParOf" srcId="{715EDDA3-9C07-4F00-AA73-6B4EE06ED816}" destId="{188F3D38-ED84-4BF8-9450-11E049D53B57}" srcOrd="3" destOrd="0" presId="urn:microsoft.com/office/officeart/2005/8/layout/radial6"/>
    <dgm:cxn modelId="{27B7C09A-38A7-429D-938D-C23CFE5AE02E}" type="presParOf" srcId="{715EDDA3-9C07-4F00-AA73-6B4EE06ED816}" destId="{438C21DA-35EF-46F8-B0AA-956BD2AE1089}" srcOrd="4" destOrd="0" presId="urn:microsoft.com/office/officeart/2005/8/layout/radial6"/>
    <dgm:cxn modelId="{6B1F784E-406A-485E-96EE-5E14113C89EA}" type="presParOf" srcId="{715EDDA3-9C07-4F00-AA73-6B4EE06ED816}" destId="{63F16773-B024-4513-A2D7-8B9AF8A22BFB}" srcOrd="5" destOrd="0" presId="urn:microsoft.com/office/officeart/2005/8/layout/radial6"/>
    <dgm:cxn modelId="{31E2D1C1-B454-4445-A5CA-1C470519470E}" type="presParOf" srcId="{715EDDA3-9C07-4F00-AA73-6B4EE06ED816}" destId="{AFD6040E-FF49-4C2B-AFB9-0063AE12E34B}" srcOrd="6" destOrd="0" presId="urn:microsoft.com/office/officeart/2005/8/layout/radial6"/>
    <dgm:cxn modelId="{E4A17606-7CE9-4178-9FD2-C4FC4FD87D88}" type="presParOf" srcId="{715EDDA3-9C07-4F00-AA73-6B4EE06ED816}" destId="{78EC61BA-7EA8-490C-87DC-F05C57BA350B}" srcOrd="7" destOrd="0" presId="urn:microsoft.com/office/officeart/2005/8/layout/radial6"/>
    <dgm:cxn modelId="{45DE51EC-BFDC-490C-B029-5E342475CF12}" type="presParOf" srcId="{715EDDA3-9C07-4F00-AA73-6B4EE06ED816}" destId="{5FEE3B80-1176-46C1-B4B9-616343BC1C68}" srcOrd="8" destOrd="0" presId="urn:microsoft.com/office/officeart/2005/8/layout/radial6"/>
    <dgm:cxn modelId="{66A22474-D3B4-4AF8-AD90-98BF600DC012}" type="presParOf" srcId="{715EDDA3-9C07-4F00-AA73-6B4EE06ED816}" destId="{13528AB6-22B1-4513-8869-62CCDE29617D}" srcOrd="9" destOrd="0" presId="urn:microsoft.com/office/officeart/2005/8/layout/radial6"/>
    <dgm:cxn modelId="{EFFE4D86-AE3F-42E6-8948-2E4207A1D89E}" type="presParOf" srcId="{715EDDA3-9C07-4F00-AA73-6B4EE06ED816}" destId="{8269C434-AA0C-488E-A2E3-61A7AF41F5D2}" srcOrd="10" destOrd="0" presId="urn:microsoft.com/office/officeart/2005/8/layout/radial6"/>
    <dgm:cxn modelId="{EA084B34-5D84-4624-9958-139A3EB4B425}" type="presParOf" srcId="{715EDDA3-9C07-4F00-AA73-6B4EE06ED816}" destId="{C8B6E12A-B855-463B-8E2A-96A2DC163906}" srcOrd="11" destOrd="0" presId="urn:microsoft.com/office/officeart/2005/8/layout/radial6"/>
    <dgm:cxn modelId="{CB76D866-FA0A-49D6-978E-85F1FD73FEC5}" type="presParOf" srcId="{715EDDA3-9C07-4F00-AA73-6B4EE06ED816}" destId="{B245C716-90B7-4236-841C-427FC9B408E5}" srcOrd="12" destOrd="0" presId="urn:microsoft.com/office/officeart/2005/8/layout/radial6"/>
    <dgm:cxn modelId="{5B6D7D26-98DE-41B6-93AE-AD78D7B90244}" type="presParOf" srcId="{715EDDA3-9C07-4F00-AA73-6B4EE06ED816}" destId="{38DE4D55-EB94-4F23-AF82-AAC454419B0B}" srcOrd="13" destOrd="0" presId="urn:microsoft.com/office/officeart/2005/8/layout/radial6"/>
    <dgm:cxn modelId="{D0BC66DE-5448-48B5-A6F2-D572ED37F11A}" type="presParOf" srcId="{715EDDA3-9C07-4F00-AA73-6B4EE06ED816}" destId="{63489A7D-9E22-40C2-8D1B-D5761CCE0D16}" srcOrd="14" destOrd="0" presId="urn:microsoft.com/office/officeart/2005/8/layout/radial6"/>
    <dgm:cxn modelId="{02B46014-5259-4D44-9BF3-0268F9B71652}" type="presParOf" srcId="{715EDDA3-9C07-4F00-AA73-6B4EE06ED816}" destId="{96463AA3-34C4-4C57-89D3-982A46606BB5}" srcOrd="15" destOrd="0" presId="urn:microsoft.com/office/officeart/2005/8/layout/radial6"/>
    <dgm:cxn modelId="{D9CB89A6-1844-4D36-8402-759CD7ED4508}" type="presParOf" srcId="{715EDDA3-9C07-4F00-AA73-6B4EE06ED816}" destId="{A43C981F-92BF-42E9-B6EF-916DA994B9DF}" srcOrd="16" destOrd="0" presId="urn:microsoft.com/office/officeart/2005/8/layout/radial6"/>
    <dgm:cxn modelId="{C3EFBDC0-2940-433E-A12C-1A9AEDD8984A}" type="presParOf" srcId="{715EDDA3-9C07-4F00-AA73-6B4EE06ED816}" destId="{1874B692-6703-4BAC-BC1E-B84E2C685231}" srcOrd="17" destOrd="0" presId="urn:microsoft.com/office/officeart/2005/8/layout/radial6"/>
    <dgm:cxn modelId="{D4D097AB-4FA9-41C5-B0D2-6CB10CCA6828}" type="presParOf" srcId="{715EDDA3-9C07-4F00-AA73-6B4EE06ED816}" destId="{05D73FD8-30A5-4C24-BAAE-6270D28DA0AD}" srcOrd="18" destOrd="0" presId="urn:microsoft.com/office/officeart/2005/8/layout/radial6"/>
    <dgm:cxn modelId="{99DACFD8-21DA-411F-82C0-2E8C670ACA35}" type="presParOf" srcId="{715EDDA3-9C07-4F00-AA73-6B4EE06ED816}" destId="{536C1C93-5260-442D-A2A8-74937E7D13E4}" srcOrd="19" destOrd="0" presId="urn:microsoft.com/office/officeart/2005/8/layout/radial6"/>
    <dgm:cxn modelId="{ECBF321B-0210-4CED-B2D7-9C9F3E2F298C}" type="presParOf" srcId="{715EDDA3-9C07-4F00-AA73-6B4EE06ED816}" destId="{23518EF9-DF4F-45E6-B7BB-5819AC084E41}" srcOrd="20" destOrd="0" presId="urn:microsoft.com/office/officeart/2005/8/layout/radial6"/>
    <dgm:cxn modelId="{99144B86-6F61-4B65-8888-44EA419961C0}"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5603954F-C35C-4914-AB0F-8A4AD5A0065A}" type="presOf" srcId="{9E17C3EA-2BCB-4736-A926-A718F18D666D}" destId="{4A309FDA-4914-490D-9CFC-2F21EA5E4A1B}" srcOrd="0" destOrd="0" presId="urn:microsoft.com/office/officeart/2005/8/layout/venn1"/>
    <dgm:cxn modelId="{0244A186-09EA-4CCA-9996-E11E3A1F6F4C}" type="presOf" srcId="{A3693AC3-B836-4170-9C8B-F82E4E327CA5}" destId="{B383361A-50E3-4C07-A839-B2CD6A8125F6}" srcOrd="0" destOrd="0" presId="urn:microsoft.com/office/officeart/2005/8/layout/venn1"/>
    <dgm:cxn modelId="{04C98F4E-A5DB-436B-94F0-8495D9AF5A76}"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6234F858-359E-4147-A67C-D9CBFEFB0E15}" type="presOf" srcId="{9C6E25DA-EDC3-43F9-8B76-F3543DEEBD9B}" destId="{188F3D38-ED84-4BF8-9450-11E049D53B57}" srcOrd="0" destOrd="0" presId="urn:microsoft.com/office/officeart/2005/8/layout/radial6"/>
    <dgm:cxn modelId="{2170C84D-69B8-4F55-A62D-6DCAF8614340}" type="presOf" srcId="{49437D49-8D74-48F0-89C6-9E09207F6171}" destId="{CFEBE133-097E-4323-BDA6-4F7A0D44B480}"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66714336-1BF3-4EBB-9957-C34EFAE7E22C}" type="presOf" srcId="{04F511FA-708A-4EDD-B502-D6CCC09000C1}" destId="{A43C981F-92BF-42E9-B6EF-916DA994B9DF}" srcOrd="0" destOrd="0" presId="urn:microsoft.com/office/officeart/2005/8/layout/radial6"/>
    <dgm:cxn modelId="{A868835B-8138-410C-A0DB-17F959DF8415}" srcId="{49437D49-8D74-48F0-89C6-9E09207F6171}" destId="{F1FB3612-C62A-4204-8712-720FB0BFD6EF}" srcOrd="3" destOrd="0" parTransId="{823D7D72-8BEA-423D-8887-C74865E969A4}" sibTransId="{EB4BB97F-C51E-4B0E-AEE0-943F4FFDC16B}"/>
    <dgm:cxn modelId="{9DD07390-BDD8-4BF8-8BA6-DE02FA197CC6}" srcId="{49437D49-8D74-48F0-89C6-9E09207F6171}" destId="{40C18558-BFD1-4BC3-9376-A40E8DFA4D91}" srcOrd="1" destOrd="0" parTransId="{B73C375D-5401-4978-A86A-00A9389A2126}" sibTransId="{9CD818C9-2B69-4229-B837-0EFFD2396B43}"/>
    <dgm:cxn modelId="{3B0D325F-E784-41F5-936C-39E9C2361486}" srcId="{49437D49-8D74-48F0-89C6-9E09207F6171}" destId="{E943AEA7-FF39-426E-939E-941D8E72C82C}" srcOrd="0" destOrd="0" parTransId="{9BB4B4B1-C1F2-4667-A815-91F7C61746FB}" sibTransId="{9C6E25DA-EDC3-43F9-8B76-F3543DEEBD9B}"/>
    <dgm:cxn modelId="{7040A813-B717-41CA-9F4F-92B47E9AECC6}" type="presOf" srcId="{9CD818C9-2B69-4229-B837-0EFFD2396B43}" destId="{AFD6040E-FF49-4C2B-AFB9-0063AE12E34B}" srcOrd="0" destOrd="0" presId="urn:microsoft.com/office/officeart/2005/8/layout/radial6"/>
    <dgm:cxn modelId="{E833F7E7-477D-47A1-9BC8-FE282FB608B8}" type="presOf" srcId="{14A3F24F-BC65-4E98-BC5C-836ECEF59A9B}" destId="{536C1C93-5260-442D-A2A8-74937E7D13E4}" srcOrd="0" destOrd="0" presId="urn:microsoft.com/office/officeart/2005/8/layout/radial6"/>
    <dgm:cxn modelId="{AF985026-64C3-4B26-A072-304F5EF6902E}" srcId="{49437D49-8D74-48F0-89C6-9E09207F6171}" destId="{04F511FA-708A-4EDD-B502-D6CCC09000C1}" srcOrd="5" destOrd="0" parTransId="{FC4A6C67-99F6-4B91-8132-DFCC01B71442}" sibTransId="{13B20B13-C4D9-499B-9D2F-244A4CB8C7B6}"/>
    <dgm:cxn modelId="{C0718289-3AC4-4296-89A9-248DA6F45BBD}" srcId="{49437D49-8D74-48F0-89C6-9E09207F6171}" destId="{14A3F24F-BC65-4E98-BC5C-836ECEF59A9B}" srcOrd="6" destOrd="0" parTransId="{2687D766-7210-4BA9-9B2A-7544207E4A46}" sibTransId="{9A5C0E1D-301E-4A42-BB0A-ACC26FA2E37F}"/>
    <dgm:cxn modelId="{75A177D9-510C-482A-9BCE-4947D5B03250}" type="presOf" srcId="{EB4BB97F-C51E-4B0E-AEE0-943F4FFDC16B}" destId="{B245C716-90B7-4236-841C-427FC9B408E5}" srcOrd="0" destOrd="0" presId="urn:microsoft.com/office/officeart/2005/8/layout/radial6"/>
    <dgm:cxn modelId="{D3CB27E3-8EC2-41F0-9687-476AC9548165}" type="presOf" srcId="{40C18558-BFD1-4BC3-9376-A40E8DFA4D91}" destId="{438C21DA-35EF-46F8-B0AA-956BD2AE1089}" srcOrd="0" destOrd="0" presId="urn:microsoft.com/office/officeart/2005/8/layout/radial6"/>
    <dgm:cxn modelId="{AA8C34BF-058D-49CC-8171-4E5B118A3230}" type="presOf" srcId="{75F19CB0-35F5-4660-A62D-3B155FFA0C06}" destId="{78EC61BA-7EA8-490C-87DC-F05C57BA350B}"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8577A801-39B8-4343-9448-1750C0FE4B70}" type="presOf" srcId="{64BB445A-421A-44EF-BFB8-01C69A556368}" destId="{38DE4D55-EB94-4F23-AF82-AAC454419B0B}" srcOrd="0" destOrd="0" presId="urn:microsoft.com/office/officeart/2005/8/layout/radial6"/>
    <dgm:cxn modelId="{34BCE98B-50E6-43FE-9662-6D31AF6D9C93}" type="presOf" srcId="{E943AEA7-FF39-426E-939E-941D8E72C82C}" destId="{C6CEDF44-1870-4E66-AD1D-9B03B85A1BE3}" srcOrd="0" destOrd="0" presId="urn:microsoft.com/office/officeart/2005/8/layout/radial6"/>
    <dgm:cxn modelId="{A25F8A08-11D9-43AA-A5DE-32513FD54394}" type="presOf" srcId="{00AB06F7-13DB-4DFF-ADCA-C675EEE12C1F}" destId="{13528AB6-22B1-4513-8869-62CCDE29617D}" srcOrd="0" destOrd="0" presId="urn:microsoft.com/office/officeart/2005/8/layout/radial6"/>
    <dgm:cxn modelId="{9D49FBD0-86C6-41F2-80FF-C11C5FEE5C7F}" type="presOf" srcId="{13B20B13-C4D9-499B-9D2F-244A4CB8C7B6}" destId="{05D73FD8-30A5-4C24-BAAE-6270D28DA0AD}" srcOrd="0" destOrd="0" presId="urn:microsoft.com/office/officeart/2005/8/layout/radial6"/>
    <dgm:cxn modelId="{728AA187-3A3A-4FCB-8B7E-262E87C79B2A}" type="presOf" srcId="{398AA3C6-D52D-4BA3-A9C2-C5C8A9995594}" destId="{96463AA3-34C4-4C57-89D3-982A46606BB5}" srcOrd="0" destOrd="0" presId="urn:microsoft.com/office/officeart/2005/8/layout/radial6"/>
    <dgm:cxn modelId="{4B683382-996B-4D8B-B557-FBAEF6436D80}" type="presOf" srcId="{51D97990-B91D-461C-A30A-20A9A3ACE4CB}" destId="{715EDDA3-9C07-4F00-AA73-6B4EE06ED816}" srcOrd="0" destOrd="0" presId="urn:microsoft.com/office/officeart/2005/8/layout/radial6"/>
    <dgm:cxn modelId="{0CC825FB-26DD-488B-B298-5FD4DDC0A869}" srcId="{49437D49-8D74-48F0-89C6-9E09207F6171}" destId="{75F19CB0-35F5-4660-A62D-3B155FFA0C06}" srcOrd="2" destOrd="0" parTransId="{EB9C6E92-43DD-4271-8E84-6C5EB1D815F4}" sibTransId="{00AB06F7-13DB-4DFF-ADCA-C675EEE12C1F}"/>
    <dgm:cxn modelId="{6853AAAB-48BA-4D6F-ABA8-87F66710A1DB}" type="presOf" srcId="{9A5C0E1D-301E-4A42-BB0A-ACC26FA2E37F}" destId="{5D58DC9C-DA96-4168-B858-B27E64C63850}" srcOrd="0" destOrd="0" presId="urn:microsoft.com/office/officeart/2005/8/layout/radial6"/>
    <dgm:cxn modelId="{B70C673C-D964-4591-AF5E-B3BA7F41281C}" type="presOf" srcId="{F1FB3612-C62A-4204-8712-720FB0BFD6EF}" destId="{8269C434-AA0C-488E-A2E3-61A7AF41F5D2}" srcOrd="0" destOrd="0" presId="urn:microsoft.com/office/officeart/2005/8/layout/radial6"/>
    <dgm:cxn modelId="{6B912915-2B9A-4F18-9405-C6DC23C69C5D}" type="presParOf" srcId="{715EDDA3-9C07-4F00-AA73-6B4EE06ED816}" destId="{CFEBE133-097E-4323-BDA6-4F7A0D44B480}" srcOrd="0" destOrd="0" presId="urn:microsoft.com/office/officeart/2005/8/layout/radial6"/>
    <dgm:cxn modelId="{F365DD49-A294-47D4-8A80-97E024644B34}" type="presParOf" srcId="{715EDDA3-9C07-4F00-AA73-6B4EE06ED816}" destId="{C6CEDF44-1870-4E66-AD1D-9B03B85A1BE3}" srcOrd="1" destOrd="0" presId="urn:microsoft.com/office/officeart/2005/8/layout/radial6"/>
    <dgm:cxn modelId="{8309B90A-F1F1-4391-AAA9-39E535DA11FD}" type="presParOf" srcId="{715EDDA3-9C07-4F00-AA73-6B4EE06ED816}" destId="{CE101535-5F30-466C-B258-46824F3BE734}" srcOrd="2" destOrd="0" presId="urn:microsoft.com/office/officeart/2005/8/layout/radial6"/>
    <dgm:cxn modelId="{9973BE7A-97F1-4F78-978A-DB3F4C6EFBE5}" type="presParOf" srcId="{715EDDA3-9C07-4F00-AA73-6B4EE06ED816}" destId="{188F3D38-ED84-4BF8-9450-11E049D53B57}" srcOrd="3" destOrd="0" presId="urn:microsoft.com/office/officeart/2005/8/layout/radial6"/>
    <dgm:cxn modelId="{181C4393-5710-40E8-8208-15343DF1C4B3}" type="presParOf" srcId="{715EDDA3-9C07-4F00-AA73-6B4EE06ED816}" destId="{438C21DA-35EF-46F8-B0AA-956BD2AE1089}" srcOrd="4" destOrd="0" presId="urn:microsoft.com/office/officeart/2005/8/layout/radial6"/>
    <dgm:cxn modelId="{E7290859-1848-40FC-A250-7CCF765B84F6}" type="presParOf" srcId="{715EDDA3-9C07-4F00-AA73-6B4EE06ED816}" destId="{63F16773-B024-4513-A2D7-8B9AF8A22BFB}" srcOrd="5" destOrd="0" presId="urn:microsoft.com/office/officeart/2005/8/layout/radial6"/>
    <dgm:cxn modelId="{90764EA5-2987-4B7B-A6EE-D782D44459F6}" type="presParOf" srcId="{715EDDA3-9C07-4F00-AA73-6B4EE06ED816}" destId="{AFD6040E-FF49-4C2B-AFB9-0063AE12E34B}" srcOrd="6" destOrd="0" presId="urn:microsoft.com/office/officeart/2005/8/layout/radial6"/>
    <dgm:cxn modelId="{FA173333-D79C-4AE3-B9DB-6F45A74C9203}" type="presParOf" srcId="{715EDDA3-9C07-4F00-AA73-6B4EE06ED816}" destId="{78EC61BA-7EA8-490C-87DC-F05C57BA350B}" srcOrd="7" destOrd="0" presId="urn:microsoft.com/office/officeart/2005/8/layout/radial6"/>
    <dgm:cxn modelId="{FB77A194-1887-4795-9AC0-7F28CD88B51F}" type="presParOf" srcId="{715EDDA3-9C07-4F00-AA73-6B4EE06ED816}" destId="{5FEE3B80-1176-46C1-B4B9-616343BC1C68}" srcOrd="8" destOrd="0" presId="urn:microsoft.com/office/officeart/2005/8/layout/radial6"/>
    <dgm:cxn modelId="{3BD9775C-0BEA-47AE-A261-47E983E04408}" type="presParOf" srcId="{715EDDA3-9C07-4F00-AA73-6B4EE06ED816}" destId="{13528AB6-22B1-4513-8869-62CCDE29617D}" srcOrd="9" destOrd="0" presId="urn:microsoft.com/office/officeart/2005/8/layout/radial6"/>
    <dgm:cxn modelId="{89A704B0-2F57-4016-B1E7-2BB413D7C067}" type="presParOf" srcId="{715EDDA3-9C07-4F00-AA73-6B4EE06ED816}" destId="{8269C434-AA0C-488E-A2E3-61A7AF41F5D2}" srcOrd="10" destOrd="0" presId="urn:microsoft.com/office/officeart/2005/8/layout/radial6"/>
    <dgm:cxn modelId="{6C3177E5-0015-41D2-8976-5D2C32C98885}" type="presParOf" srcId="{715EDDA3-9C07-4F00-AA73-6B4EE06ED816}" destId="{C8B6E12A-B855-463B-8E2A-96A2DC163906}" srcOrd="11" destOrd="0" presId="urn:microsoft.com/office/officeart/2005/8/layout/radial6"/>
    <dgm:cxn modelId="{AAF23FC3-45E2-4C6F-B133-D25B172AA2EC}" type="presParOf" srcId="{715EDDA3-9C07-4F00-AA73-6B4EE06ED816}" destId="{B245C716-90B7-4236-841C-427FC9B408E5}" srcOrd="12" destOrd="0" presId="urn:microsoft.com/office/officeart/2005/8/layout/radial6"/>
    <dgm:cxn modelId="{AE5A6B28-AFAA-4973-A384-94E5EBAC9950}" type="presParOf" srcId="{715EDDA3-9C07-4F00-AA73-6B4EE06ED816}" destId="{38DE4D55-EB94-4F23-AF82-AAC454419B0B}" srcOrd="13" destOrd="0" presId="urn:microsoft.com/office/officeart/2005/8/layout/radial6"/>
    <dgm:cxn modelId="{ABF42131-6B93-466C-B198-7809D354DD57}" type="presParOf" srcId="{715EDDA3-9C07-4F00-AA73-6B4EE06ED816}" destId="{63489A7D-9E22-40C2-8D1B-D5761CCE0D16}" srcOrd="14" destOrd="0" presId="urn:microsoft.com/office/officeart/2005/8/layout/radial6"/>
    <dgm:cxn modelId="{7F2B2F97-01B9-4F7C-B6BD-574DC6902D07}" type="presParOf" srcId="{715EDDA3-9C07-4F00-AA73-6B4EE06ED816}" destId="{96463AA3-34C4-4C57-89D3-982A46606BB5}" srcOrd="15" destOrd="0" presId="urn:microsoft.com/office/officeart/2005/8/layout/radial6"/>
    <dgm:cxn modelId="{589AEE0D-FEAA-4826-AAC9-E405387AE1B8}" type="presParOf" srcId="{715EDDA3-9C07-4F00-AA73-6B4EE06ED816}" destId="{A43C981F-92BF-42E9-B6EF-916DA994B9DF}" srcOrd="16" destOrd="0" presId="urn:microsoft.com/office/officeart/2005/8/layout/radial6"/>
    <dgm:cxn modelId="{A8201BF4-4F48-4D5B-BD4B-F7E92D4A01BA}" type="presParOf" srcId="{715EDDA3-9C07-4F00-AA73-6B4EE06ED816}" destId="{1874B692-6703-4BAC-BC1E-B84E2C685231}" srcOrd="17" destOrd="0" presId="urn:microsoft.com/office/officeart/2005/8/layout/radial6"/>
    <dgm:cxn modelId="{760E8AD1-ACA9-4A06-9FCB-A4C2E1538D99}" type="presParOf" srcId="{715EDDA3-9C07-4F00-AA73-6B4EE06ED816}" destId="{05D73FD8-30A5-4C24-BAAE-6270D28DA0AD}" srcOrd="18" destOrd="0" presId="urn:microsoft.com/office/officeart/2005/8/layout/radial6"/>
    <dgm:cxn modelId="{87EDE726-C65A-4CCD-B3DD-346B962CA7D9}" type="presParOf" srcId="{715EDDA3-9C07-4F00-AA73-6B4EE06ED816}" destId="{536C1C93-5260-442D-A2A8-74937E7D13E4}" srcOrd="19" destOrd="0" presId="urn:microsoft.com/office/officeart/2005/8/layout/radial6"/>
    <dgm:cxn modelId="{113DA09A-6156-483E-86A8-1DBC48278A09}" type="presParOf" srcId="{715EDDA3-9C07-4F00-AA73-6B4EE06ED816}" destId="{23518EF9-DF4F-45E6-B7BB-5819AC084E41}" srcOrd="20" destOrd="0" presId="urn:microsoft.com/office/officeart/2005/8/layout/radial6"/>
    <dgm:cxn modelId="{EEB5EA09-F83D-42D9-B87A-5FE637B07FDD}"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4C956881-4781-47D2-B291-D8531BE4EE05}" type="presOf" srcId="{A3693AC3-B836-4170-9C8B-F82E4E327CA5}" destId="{B383361A-50E3-4C07-A839-B2CD6A8125F6}" srcOrd="0" destOrd="0" presId="urn:microsoft.com/office/officeart/2005/8/layout/venn1"/>
    <dgm:cxn modelId="{325CF4A6-A3B3-47EF-9CB8-D5B9AAD88141}" type="presOf" srcId="{9E17C3EA-2BCB-4736-A926-A718F18D666D}" destId="{4A309FDA-4914-490D-9CFC-2F21EA5E4A1B}" srcOrd="0" destOrd="0" presId="urn:microsoft.com/office/officeart/2005/8/layout/venn1"/>
    <dgm:cxn modelId="{1B94424B-D0A7-4D64-BB90-673C87682C36}"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89B145CA-E029-401F-8B82-5982131CACC6}" type="presOf" srcId="{E943AEA7-FF39-426E-939E-941D8E72C82C}" destId="{C6CEDF44-1870-4E66-AD1D-9B03B85A1BE3}" srcOrd="0" destOrd="0" presId="urn:microsoft.com/office/officeart/2005/8/layout/radial6"/>
    <dgm:cxn modelId="{10B1F47C-6B40-49B6-9232-0BF46722A9C6}" type="presOf" srcId="{9A5C0E1D-301E-4A42-BB0A-ACC26FA2E37F}" destId="{5D58DC9C-DA96-4168-B858-B27E64C63850}" srcOrd="0" destOrd="0" presId="urn:microsoft.com/office/officeart/2005/8/layout/radial6"/>
    <dgm:cxn modelId="{4F956507-68C0-416E-A732-5EEDD294F142}" type="presOf" srcId="{F1FB3612-C62A-4204-8712-720FB0BFD6EF}" destId="{8269C434-AA0C-488E-A2E3-61A7AF41F5D2}"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0CC825FB-26DD-488B-B298-5FD4DDC0A869}" srcId="{49437D49-8D74-48F0-89C6-9E09207F6171}" destId="{75F19CB0-35F5-4660-A62D-3B155FFA0C06}" srcOrd="2" destOrd="0" parTransId="{EB9C6E92-43DD-4271-8E84-6C5EB1D815F4}" sibTransId="{00AB06F7-13DB-4DFF-ADCA-C675EEE12C1F}"/>
    <dgm:cxn modelId="{A868835B-8138-410C-A0DB-17F959DF8415}" srcId="{49437D49-8D74-48F0-89C6-9E09207F6171}" destId="{F1FB3612-C62A-4204-8712-720FB0BFD6EF}" srcOrd="3" destOrd="0" parTransId="{823D7D72-8BEA-423D-8887-C74865E969A4}" sibTransId="{EB4BB97F-C51E-4B0E-AEE0-943F4FFDC16B}"/>
    <dgm:cxn modelId="{B83989B7-9EC5-4BCD-8F5C-F9DBB65BC0B8}" type="presOf" srcId="{14A3F24F-BC65-4E98-BC5C-836ECEF59A9B}" destId="{536C1C93-5260-442D-A2A8-74937E7D13E4}" srcOrd="0" destOrd="0" presId="urn:microsoft.com/office/officeart/2005/8/layout/radial6"/>
    <dgm:cxn modelId="{2B47FA7C-F2AD-4E88-B5B5-34C354A71639}" type="presOf" srcId="{49437D49-8D74-48F0-89C6-9E09207F6171}" destId="{CFEBE133-097E-4323-BDA6-4F7A0D44B480}" srcOrd="0" destOrd="0" presId="urn:microsoft.com/office/officeart/2005/8/layout/radial6"/>
    <dgm:cxn modelId="{C0718289-3AC4-4296-89A9-248DA6F45BBD}" srcId="{49437D49-8D74-48F0-89C6-9E09207F6171}" destId="{14A3F24F-BC65-4E98-BC5C-836ECEF59A9B}" srcOrd="6" destOrd="0" parTransId="{2687D766-7210-4BA9-9B2A-7544207E4A46}" sibTransId="{9A5C0E1D-301E-4A42-BB0A-ACC26FA2E37F}"/>
    <dgm:cxn modelId="{A5BB3C5A-E3ED-458B-957C-925ABEE5697D}" type="presOf" srcId="{40C18558-BFD1-4BC3-9376-A40E8DFA4D91}" destId="{438C21DA-35EF-46F8-B0AA-956BD2AE1089}" srcOrd="0" destOrd="0" presId="urn:microsoft.com/office/officeart/2005/8/layout/radial6"/>
    <dgm:cxn modelId="{07AAC66A-1B33-4E6C-B76C-1C934808E0B7}" type="presOf" srcId="{00AB06F7-13DB-4DFF-ADCA-C675EEE12C1F}" destId="{13528AB6-22B1-4513-8869-62CCDE29617D}" srcOrd="0" destOrd="0" presId="urn:microsoft.com/office/officeart/2005/8/layout/radial6"/>
    <dgm:cxn modelId="{36B1189B-7DBF-4C61-B712-BC77B7208EFE}" type="presOf" srcId="{13B20B13-C4D9-499B-9D2F-244A4CB8C7B6}" destId="{05D73FD8-30A5-4C24-BAAE-6270D28DA0AD}" srcOrd="0" destOrd="0" presId="urn:microsoft.com/office/officeart/2005/8/layout/radial6"/>
    <dgm:cxn modelId="{BA12DE0F-5657-4B4E-825B-443663F30AFF}" type="presOf" srcId="{04F511FA-708A-4EDD-B502-D6CCC09000C1}" destId="{A43C981F-92BF-42E9-B6EF-916DA994B9DF}" srcOrd="0" destOrd="0" presId="urn:microsoft.com/office/officeart/2005/8/layout/radial6"/>
    <dgm:cxn modelId="{AF985026-64C3-4B26-A072-304F5EF6902E}" srcId="{49437D49-8D74-48F0-89C6-9E09207F6171}" destId="{04F511FA-708A-4EDD-B502-D6CCC09000C1}" srcOrd="5" destOrd="0" parTransId="{FC4A6C67-99F6-4B91-8132-DFCC01B71442}" sibTransId="{13B20B13-C4D9-499B-9D2F-244A4CB8C7B6}"/>
    <dgm:cxn modelId="{3B0D325F-E784-41F5-936C-39E9C2361486}" srcId="{49437D49-8D74-48F0-89C6-9E09207F6171}" destId="{E943AEA7-FF39-426E-939E-941D8E72C82C}" srcOrd="0" destOrd="0" parTransId="{9BB4B4B1-C1F2-4667-A815-91F7C61746FB}" sibTransId="{9C6E25DA-EDC3-43F9-8B76-F3543DEEBD9B}"/>
    <dgm:cxn modelId="{24B143D0-EE5B-4ACA-B865-F3C34A6529D2}" type="presOf" srcId="{398AA3C6-D52D-4BA3-A9C2-C5C8A9995594}" destId="{96463AA3-34C4-4C57-89D3-982A46606BB5}" srcOrd="0" destOrd="0" presId="urn:microsoft.com/office/officeart/2005/8/layout/radial6"/>
    <dgm:cxn modelId="{E1462FEF-9036-44FC-A2DF-D473D63C0EC7}" type="presOf" srcId="{51D97990-B91D-461C-A30A-20A9A3ACE4CB}" destId="{715EDDA3-9C07-4F00-AA73-6B4EE06ED816}" srcOrd="0" destOrd="0" presId="urn:microsoft.com/office/officeart/2005/8/layout/radial6"/>
    <dgm:cxn modelId="{D71424A5-454D-44B6-8069-C6F04DFBA0C8}" type="presOf" srcId="{64BB445A-421A-44EF-BFB8-01C69A556368}" destId="{38DE4D55-EB94-4F23-AF82-AAC454419B0B}" srcOrd="0" destOrd="0" presId="urn:microsoft.com/office/officeart/2005/8/layout/radial6"/>
    <dgm:cxn modelId="{D7B41531-E575-4A84-AB83-446B27162A68}" type="presOf" srcId="{EB4BB97F-C51E-4B0E-AEE0-943F4FFDC16B}" destId="{B245C716-90B7-4236-841C-427FC9B408E5}"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7FA107D7-ADCF-418C-9827-C799E96DF908}" srcId="{51D97990-B91D-461C-A30A-20A9A3ACE4CB}" destId="{49437D49-8D74-48F0-89C6-9E09207F6171}" srcOrd="0" destOrd="0" parTransId="{7D07491B-DC8D-417F-BF3C-15F05E4B6B9F}" sibTransId="{1883DBBF-1800-4690-BCD3-4B7E37DAC1A0}"/>
    <dgm:cxn modelId="{9E0D106B-8EDE-4A3C-AB4E-C3DC03EED8D8}" type="presOf" srcId="{9CD818C9-2B69-4229-B837-0EFFD2396B43}" destId="{AFD6040E-FF49-4C2B-AFB9-0063AE12E34B}" srcOrd="0" destOrd="0" presId="urn:microsoft.com/office/officeart/2005/8/layout/radial6"/>
    <dgm:cxn modelId="{3327ABD8-6D8C-471D-A84D-9CE6B4D165EA}" type="presOf" srcId="{9C6E25DA-EDC3-43F9-8B76-F3543DEEBD9B}" destId="{188F3D38-ED84-4BF8-9450-11E049D53B57}" srcOrd="0" destOrd="0" presId="urn:microsoft.com/office/officeart/2005/8/layout/radial6"/>
    <dgm:cxn modelId="{1F1ACA55-2A08-45C9-BA13-38368FB45BB7}" type="presOf" srcId="{75F19CB0-35F5-4660-A62D-3B155FFA0C06}" destId="{78EC61BA-7EA8-490C-87DC-F05C57BA350B}" srcOrd="0" destOrd="0" presId="urn:microsoft.com/office/officeart/2005/8/layout/radial6"/>
    <dgm:cxn modelId="{2798674C-B426-4167-B22C-100E4BC25058}" type="presParOf" srcId="{715EDDA3-9C07-4F00-AA73-6B4EE06ED816}" destId="{CFEBE133-097E-4323-BDA6-4F7A0D44B480}" srcOrd="0" destOrd="0" presId="urn:microsoft.com/office/officeart/2005/8/layout/radial6"/>
    <dgm:cxn modelId="{9885148B-E25D-4271-9BF9-057C1CE5D4E0}" type="presParOf" srcId="{715EDDA3-9C07-4F00-AA73-6B4EE06ED816}" destId="{C6CEDF44-1870-4E66-AD1D-9B03B85A1BE3}" srcOrd="1" destOrd="0" presId="urn:microsoft.com/office/officeart/2005/8/layout/radial6"/>
    <dgm:cxn modelId="{CDAF44DE-A127-4C96-BB93-A5092D57D302}" type="presParOf" srcId="{715EDDA3-9C07-4F00-AA73-6B4EE06ED816}" destId="{CE101535-5F30-466C-B258-46824F3BE734}" srcOrd="2" destOrd="0" presId="urn:microsoft.com/office/officeart/2005/8/layout/radial6"/>
    <dgm:cxn modelId="{6950C0D0-E018-4C59-BD5C-076BF5F0B63D}" type="presParOf" srcId="{715EDDA3-9C07-4F00-AA73-6B4EE06ED816}" destId="{188F3D38-ED84-4BF8-9450-11E049D53B57}" srcOrd="3" destOrd="0" presId="urn:microsoft.com/office/officeart/2005/8/layout/radial6"/>
    <dgm:cxn modelId="{ADBBCA5D-BB51-457F-BF87-BF8F03A2517E}" type="presParOf" srcId="{715EDDA3-9C07-4F00-AA73-6B4EE06ED816}" destId="{438C21DA-35EF-46F8-B0AA-956BD2AE1089}" srcOrd="4" destOrd="0" presId="urn:microsoft.com/office/officeart/2005/8/layout/radial6"/>
    <dgm:cxn modelId="{A0D5D7E1-9F5F-4AAF-9A34-91AFC6053651}" type="presParOf" srcId="{715EDDA3-9C07-4F00-AA73-6B4EE06ED816}" destId="{63F16773-B024-4513-A2D7-8B9AF8A22BFB}" srcOrd="5" destOrd="0" presId="urn:microsoft.com/office/officeart/2005/8/layout/radial6"/>
    <dgm:cxn modelId="{536AE4F2-2E5F-4C0C-8B09-0E57E08455BD}" type="presParOf" srcId="{715EDDA3-9C07-4F00-AA73-6B4EE06ED816}" destId="{AFD6040E-FF49-4C2B-AFB9-0063AE12E34B}" srcOrd="6" destOrd="0" presId="urn:microsoft.com/office/officeart/2005/8/layout/radial6"/>
    <dgm:cxn modelId="{D7CF46CF-18B7-42E0-BA34-C83436F26A1B}" type="presParOf" srcId="{715EDDA3-9C07-4F00-AA73-6B4EE06ED816}" destId="{78EC61BA-7EA8-490C-87DC-F05C57BA350B}" srcOrd="7" destOrd="0" presId="urn:microsoft.com/office/officeart/2005/8/layout/radial6"/>
    <dgm:cxn modelId="{F3A186D8-EB08-44ED-B953-A7F893F5A942}" type="presParOf" srcId="{715EDDA3-9C07-4F00-AA73-6B4EE06ED816}" destId="{5FEE3B80-1176-46C1-B4B9-616343BC1C68}" srcOrd="8" destOrd="0" presId="urn:microsoft.com/office/officeart/2005/8/layout/radial6"/>
    <dgm:cxn modelId="{B35E790B-AC29-4028-9B14-6075AF237108}" type="presParOf" srcId="{715EDDA3-9C07-4F00-AA73-6B4EE06ED816}" destId="{13528AB6-22B1-4513-8869-62CCDE29617D}" srcOrd="9" destOrd="0" presId="urn:microsoft.com/office/officeart/2005/8/layout/radial6"/>
    <dgm:cxn modelId="{5F5D0E92-C895-40E5-8110-F3047F0F9DC9}" type="presParOf" srcId="{715EDDA3-9C07-4F00-AA73-6B4EE06ED816}" destId="{8269C434-AA0C-488E-A2E3-61A7AF41F5D2}" srcOrd="10" destOrd="0" presId="urn:microsoft.com/office/officeart/2005/8/layout/radial6"/>
    <dgm:cxn modelId="{3850ED56-FED3-4327-A5B2-C4F3D4E2C725}" type="presParOf" srcId="{715EDDA3-9C07-4F00-AA73-6B4EE06ED816}" destId="{C8B6E12A-B855-463B-8E2A-96A2DC163906}" srcOrd="11" destOrd="0" presId="urn:microsoft.com/office/officeart/2005/8/layout/radial6"/>
    <dgm:cxn modelId="{B44A50D2-938A-40A2-9E11-AA2163B9521B}" type="presParOf" srcId="{715EDDA3-9C07-4F00-AA73-6B4EE06ED816}" destId="{B245C716-90B7-4236-841C-427FC9B408E5}" srcOrd="12" destOrd="0" presId="urn:microsoft.com/office/officeart/2005/8/layout/radial6"/>
    <dgm:cxn modelId="{1D849675-ECB2-4536-87A2-44BD422AF7E3}" type="presParOf" srcId="{715EDDA3-9C07-4F00-AA73-6B4EE06ED816}" destId="{38DE4D55-EB94-4F23-AF82-AAC454419B0B}" srcOrd="13" destOrd="0" presId="urn:microsoft.com/office/officeart/2005/8/layout/radial6"/>
    <dgm:cxn modelId="{79C65EAE-2377-4827-9636-9D0A18E78919}" type="presParOf" srcId="{715EDDA3-9C07-4F00-AA73-6B4EE06ED816}" destId="{63489A7D-9E22-40C2-8D1B-D5761CCE0D16}" srcOrd="14" destOrd="0" presId="urn:microsoft.com/office/officeart/2005/8/layout/radial6"/>
    <dgm:cxn modelId="{6CE5B39F-91A2-4B09-84B9-8336AA4D4557}" type="presParOf" srcId="{715EDDA3-9C07-4F00-AA73-6B4EE06ED816}" destId="{96463AA3-34C4-4C57-89D3-982A46606BB5}" srcOrd="15" destOrd="0" presId="urn:microsoft.com/office/officeart/2005/8/layout/radial6"/>
    <dgm:cxn modelId="{8DA44838-13F3-4D55-A725-F9936195C615}" type="presParOf" srcId="{715EDDA3-9C07-4F00-AA73-6B4EE06ED816}" destId="{A43C981F-92BF-42E9-B6EF-916DA994B9DF}" srcOrd="16" destOrd="0" presId="urn:microsoft.com/office/officeart/2005/8/layout/radial6"/>
    <dgm:cxn modelId="{3B600A64-525D-427C-9CB8-CDF984F738A1}" type="presParOf" srcId="{715EDDA3-9C07-4F00-AA73-6B4EE06ED816}" destId="{1874B692-6703-4BAC-BC1E-B84E2C685231}" srcOrd="17" destOrd="0" presId="urn:microsoft.com/office/officeart/2005/8/layout/radial6"/>
    <dgm:cxn modelId="{EAF2ACF6-155F-4796-880E-1973B5C94DE9}" type="presParOf" srcId="{715EDDA3-9C07-4F00-AA73-6B4EE06ED816}" destId="{05D73FD8-30A5-4C24-BAAE-6270D28DA0AD}" srcOrd="18" destOrd="0" presId="urn:microsoft.com/office/officeart/2005/8/layout/radial6"/>
    <dgm:cxn modelId="{01F47F89-0DBE-494E-B0FE-804217634952}" type="presParOf" srcId="{715EDDA3-9C07-4F00-AA73-6B4EE06ED816}" destId="{536C1C93-5260-442D-A2A8-74937E7D13E4}" srcOrd="19" destOrd="0" presId="urn:microsoft.com/office/officeart/2005/8/layout/radial6"/>
    <dgm:cxn modelId="{70C99639-DDB2-4640-A843-F4C547878836}" type="presParOf" srcId="{715EDDA3-9C07-4F00-AA73-6B4EE06ED816}" destId="{23518EF9-DF4F-45E6-B7BB-5819AC084E41}" srcOrd="20" destOrd="0" presId="urn:microsoft.com/office/officeart/2005/8/layout/radial6"/>
    <dgm:cxn modelId="{9CAFC368-076D-49A6-8EA4-BBDCE94F8E0B}"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3527F993-690A-4324-8BBC-CFA4430FEBCB}" type="presOf" srcId="{9E17C3EA-2BCB-4736-A926-A718F18D666D}" destId="{4A309FDA-4914-490D-9CFC-2F21EA5E4A1B}" srcOrd="0" destOrd="0" presId="urn:microsoft.com/office/officeart/2005/8/layout/venn1"/>
    <dgm:cxn modelId="{97F5AF35-DF12-4FDF-BCF3-41C5FC2EDB0E}" srcId="{A3693AC3-B836-4170-9C8B-F82E4E327CA5}" destId="{9E17C3EA-2BCB-4736-A926-A718F18D666D}" srcOrd="0" destOrd="0" parTransId="{B0421BA8-DDF9-4139-89E8-FB71FD538CAB}" sibTransId="{EA85565C-CC67-4A71-9442-B5886EA23FAD}"/>
    <dgm:cxn modelId="{16736A99-66A2-4CCD-84F2-C4020D9A9CC8}" type="presOf" srcId="{A3693AC3-B836-4170-9C8B-F82E4E327CA5}" destId="{B383361A-50E3-4C07-A839-B2CD6A8125F6}" srcOrd="0" destOrd="0" presId="urn:microsoft.com/office/officeart/2005/8/layout/venn1"/>
    <dgm:cxn modelId="{2F1C5B94-558D-4242-BC83-3BB842559626}"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51D97990-B91D-461C-A30A-20A9A3ACE4CB}" type="doc">
      <dgm:prSet loTypeId="urn:microsoft.com/office/officeart/2005/8/layout/radial6" loCatId="relationship" qsTypeId="urn:microsoft.com/office/officeart/2005/8/quickstyle/simple3" qsCatId="simple" csTypeId="urn:microsoft.com/office/officeart/2005/8/colors/colorful5" csCatId="colorful" phldr="1"/>
      <dgm:spPr/>
      <dgm:t>
        <a:bodyPr/>
        <a:lstStyle/>
        <a:p>
          <a:endParaRPr lang="ru-RU"/>
        </a:p>
      </dgm:t>
    </dgm:pt>
    <dgm:pt modelId="{E943AEA7-FF39-426E-939E-941D8E72C82C}">
      <dgm:prSet phldrT="[Текст]" custT="1"/>
      <dgm:spPr/>
      <dgm:t>
        <a:bodyPr/>
        <a:lstStyle/>
        <a:p>
          <a:r>
            <a:rPr lang="ru-RU" sz="800" b="1" dirty="0" smtClean="0"/>
            <a:t>МОЖЕТ ЛИ?</a:t>
          </a:r>
          <a:endParaRPr lang="ru-RU" sz="800" b="1" dirty="0"/>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BB4B4B1-C1F2-4667-A815-91F7C61746FB}" type="parTrans" cxnId="{3B0D325F-E784-41F5-936C-39E9C2361486}">
      <dgm:prSet/>
      <dgm:spPr/>
      <dgm:t>
        <a:bodyPr/>
        <a:lstStyle/>
        <a:p>
          <a:endParaRPr lang="ru-RU"/>
        </a:p>
      </dgm:t>
    </dgm:pt>
    <dgm:pt modelId="{9C6E25DA-EDC3-43F9-8B76-F3543DEEBD9B}" type="sibTrans" cxnId="{3B0D325F-E784-41F5-936C-39E9C2361486}">
      <dgm:prSet/>
      <dgm:spPr/>
      <dgm:t>
        <a:bodyPr/>
        <a:lstStyle/>
        <a:p>
          <a:endParaRPr lang="ru-RU"/>
        </a:p>
      </dgm:t>
    </dgm:pt>
    <dgm:pt modelId="{40C18558-BFD1-4BC3-9376-A40E8DFA4D91}">
      <dgm:prSet phldrT="[Текст]" custT="1"/>
      <dgm:spPr/>
      <dgm:t>
        <a:bodyPr/>
        <a:lstStyle/>
        <a:p>
          <a:r>
            <a:rPr lang="ru-RU" sz="900" b="1" dirty="0" smtClean="0"/>
            <a:t>БЫВАЮТ ЛИ?</a:t>
          </a:r>
          <a:endParaRPr lang="ru-RU" sz="900" b="1"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73C375D-5401-4978-A86A-00A9389A2126}" type="parTrans" cxnId="{9DD07390-BDD8-4BF8-8BA6-DE02FA197CC6}">
      <dgm:prSet/>
      <dgm:spPr/>
      <dgm:t>
        <a:bodyPr/>
        <a:lstStyle/>
        <a:p>
          <a:endParaRPr lang="ru-RU"/>
        </a:p>
      </dgm:t>
    </dgm:pt>
    <dgm:pt modelId="{9CD818C9-2B69-4229-B837-0EFFD2396B43}" type="sibTrans" cxnId="{9DD07390-BDD8-4BF8-8BA6-DE02FA197CC6}">
      <dgm:prSet/>
      <dgm:spPr/>
      <dgm:t>
        <a:bodyPr/>
        <a:lstStyle/>
        <a:p>
          <a:endParaRPr lang="ru-RU"/>
        </a:p>
      </dgm:t>
    </dgm:pt>
    <dgm:pt modelId="{75F19CB0-35F5-4660-A62D-3B155FFA0C06}">
      <dgm:prSet phldrT="[Текст]" custT="1"/>
      <dgm:spPr/>
      <dgm:t>
        <a:bodyPr/>
        <a:lstStyle/>
        <a:p>
          <a:r>
            <a:rPr lang="ru-RU" sz="1100" b="1" dirty="0" smtClean="0"/>
            <a:t>КАК?</a:t>
          </a:r>
          <a:endParaRPr lang="ru-RU" sz="1100" b="1"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EB9C6E92-43DD-4271-8E84-6C5EB1D815F4}" type="parTrans" cxnId="{0CC825FB-26DD-488B-B298-5FD4DDC0A869}">
      <dgm:prSet/>
      <dgm:spPr/>
      <dgm:t>
        <a:bodyPr/>
        <a:lstStyle/>
        <a:p>
          <a:endParaRPr lang="ru-RU"/>
        </a:p>
      </dgm:t>
    </dgm:pt>
    <dgm:pt modelId="{00AB06F7-13DB-4DFF-ADCA-C675EEE12C1F}" type="sibTrans" cxnId="{0CC825FB-26DD-488B-B298-5FD4DDC0A869}">
      <dgm:prSet/>
      <dgm:spPr/>
      <dgm:t>
        <a:bodyPr/>
        <a:lstStyle/>
        <a:p>
          <a:endParaRPr lang="ru-RU"/>
        </a:p>
      </dgm:t>
    </dgm:pt>
    <dgm:pt modelId="{F1FB3612-C62A-4204-8712-720FB0BFD6EF}">
      <dgm:prSet phldrT="[Текст]" custT="1"/>
      <dgm:spPr/>
      <dgm:t>
        <a:bodyPr/>
        <a:lstStyle/>
        <a:p>
          <a:r>
            <a:rPr lang="ru-RU" sz="800" b="1" dirty="0" smtClean="0"/>
            <a:t>МОЖНО ЛИ?</a:t>
          </a:r>
          <a:endParaRPr lang="ru-RU" sz="800" b="1" dirty="0"/>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823D7D72-8BEA-423D-8887-C74865E969A4}" type="parTrans" cxnId="{A868835B-8138-410C-A0DB-17F959DF8415}">
      <dgm:prSet/>
      <dgm:spPr/>
      <dgm:t>
        <a:bodyPr/>
        <a:lstStyle/>
        <a:p>
          <a:endParaRPr lang="ru-RU"/>
        </a:p>
      </dgm:t>
    </dgm:pt>
    <dgm:pt modelId="{EB4BB97F-C51E-4B0E-AEE0-943F4FFDC16B}" type="sibTrans" cxnId="{A868835B-8138-410C-A0DB-17F959DF8415}">
      <dgm:prSet/>
      <dgm:spPr/>
      <dgm:t>
        <a:bodyPr/>
        <a:lstStyle/>
        <a:p>
          <a:endParaRPr lang="ru-RU"/>
        </a:p>
      </dgm:t>
    </dgm:pt>
    <dgm:pt modelId="{64BB445A-421A-44EF-BFB8-01C69A556368}">
      <dgm:prSet custT="1"/>
      <dgm:spPr/>
      <dgm:t>
        <a:bodyPr/>
        <a:lstStyle/>
        <a:p>
          <a:r>
            <a:rPr lang="ru-RU" sz="800" b="1" dirty="0" smtClean="0"/>
            <a:t>БЫВАЕТ ЛИ?</a:t>
          </a:r>
          <a:endParaRPr lang="ru-RU" sz="800" b="1" dirty="0"/>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29FA153D-592A-45B2-937F-026AC0A5E6CC}" type="parTrans" cxnId="{F1EAAC58-B505-4FF9-9154-283A82BB86EB}">
      <dgm:prSet/>
      <dgm:spPr/>
      <dgm:t>
        <a:bodyPr/>
        <a:lstStyle/>
        <a:p>
          <a:endParaRPr lang="ru-RU"/>
        </a:p>
      </dgm:t>
    </dgm:pt>
    <dgm:pt modelId="{398AA3C6-D52D-4BA3-A9C2-C5C8A9995594}" type="sibTrans" cxnId="{F1EAAC58-B505-4FF9-9154-283A82BB86EB}">
      <dgm:prSet/>
      <dgm:spPr/>
      <dgm:t>
        <a:bodyPr/>
        <a:lstStyle/>
        <a:p>
          <a:endParaRPr lang="ru-RU"/>
        </a:p>
      </dgm:t>
    </dgm:pt>
    <dgm:pt modelId="{04F511FA-708A-4EDD-B502-D6CCC09000C1}">
      <dgm:prSet custT="1"/>
      <dgm:spPr/>
      <dgm:t>
        <a:bodyPr/>
        <a:lstStyle/>
        <a:p>
          <a:r>
            <a:rPr lang="ru-RU" sz="1100" b="1" dirty="0" smtClean="0"/>
            <a:t>ЧТО?</a:t>
          </a:r>
          <a:endParaRPr lang="ru-RU" sz="1100" b="1" dirty="0"/>
        </a:p>
      </dgm:t>
      <dgm:extLst>
        <a:ext uri="{E40237B7-FDA0-4F09-8148-C483321AD2D9}">
          <dgm14:cNvPr xmlns:dgm14="http://schemas.microsoft.com/office/drawing/2010/diagram" id="0" name="">
            <a:hlinkClick xmlns:r="http://schemas.openxmlformats.org/officeDocument/2006/relationships" r:id="rId6" action="ppaction://hlinksldjump"/>
          </dgm14:cNvPr>
        </a:ext>
      </dgm:extLst>
    </dgm:pt>
    <dgm:pt modelId="{FC4A6C67-99F6-4B91-8132-DFCC01B71442}" type="parTrans" cxnId="{AF985026-64C3-4B26-A072-304F5EF6902E}">
      <dgm:prSet/>
      <dgm:spPr/>
      <dgm:t>
        <a:bodyPr/>
        <a:lstStyle/>
        <a:p>
          <a:endParaRPr lang="ru-RU"/>
        </a:p>
      </dgm:t>
    </dgm:pt>
    <dgm:pt modelId="{13B20B13-C4D9-499B-9D2F-244A4CB8C7B6}" type="sibTrans" cxnId="{AF985026-64C3-4B26-A072-304F5EF6902E}">
      <dgm:prSet/>
      <dgm:spPr/>
      <dgm:t>
        <a:bodyPr/>
        <a:lstStyle/>
        <a:p>
          <a:endParaRPr lang="ru-RU"/>
        </a:p>
      </dgm:t>
    </dgm:pt>
    <dgm:pt modelId="{49437D49-8D74-48F0-89C6-9E09207F6171}">
      <dgm:prSet phldrT="[Текст]" custT="1"/>
      <dgm:spPr/>
      <dgm:t>
        <a:bodyPr/>
        <a:lstStyle/>
        <a:p>
          <a:r>
            <a:rPr lang="ru-RU" sz="1800" b="1" dirty="0" smtClean="0">
              <a:solidFill>
                <a:schemeClr val="tx1">
                  <a:lumMod val="85000"/>
                  <a:lumOff val="15000"/>
                </a:schemeClr>
              </a:solidFill>
            </a:rPr>
            <a:t>КТО?</a:t>
          </a:r>
          <a:endParaRPr lang="ru-RU" sz="1800" b="1" dirty="0">
            <a:solidFill>
              <a:schemeClr val="tx1">
                <a:lumMod val="85000"/>
                <a:lumOff val="15000"/>
              </a:schemeClr>
            </a:solidFill>
          </a:endParaRPr>
        </a:p>
      </dgm:t>
      <dgm:extLst>
        <a:ext uri="{E40237B7-FDA0-4F09-8148-C483321AD2D9}">
          <dgm14:cNvPr xmlns:dgm14="http://schemas.microsoft.com/office/drawing/2010/diagram" id="0" name="">
            <a:hlinkClick xmlns:r="http://schemas.openxmlformats.org/officeDocument/2006/relationships" r:id="rId7" action="ppaction://hlinksldjump"/>
          </dgm14:cNvPr>
        </a:ext>
      </dgm:extLst>
    </dgm:pt>
    <dgm:pt modelId="{1883DBBF-1800-4690-BCD3-4B7E37DAC1A0}" type="sibTrans" cxnId="{7FA107D7-ADCF-418C-9827-C799E96DF908}">
      <dgm:prSet/>
      <dgm:spPr/>
      <dgm:t>
        <a:bodyPr/>
        <a:lstStyle/>
        <a:p>
          <a:endParaRPr lang="ru-RU"/>
        </a:p>
      </dgm:t>
    </dgm:pt>
    <dgm:pt modelId="{7D07491B-DC8D-417F-BF3C-15F05E4B6B9F}" type="parTrans" cxnId="{7FA107D7-ADCF-418C-9827-C799E96DF908}">
      <dgm:prSet/>
      <dgm:spPr/>
      <dgm:t>
        <a:bodyPr/>
        <a:lstStyle/>
        <a:p>
          <a:endParaRPr lang="ru-RU"/>
        </a:p>
      </dgm:t>
    </dgm:pt>
    <dgm:pt modelId="{14A3F24F-BC65-4E98-BC5C-836ECEF59A9B}">
      <dgm:prSet custT="1"/>
      <dgm:spPr/>
      <dgm:t>
        <a:bodyPr/>
        <a:lstStyle/>
        <a:p>
          <a:r>
            <a:rPr lang="ru-RU" sz="1050" b="1" dirty="0" smtClean="0"/>
            <a:t>ЕСТЬ ЛИ?</a:t>
          </a:r>
          <a:endParaRPr lang="ru-RU" sz="1050" b="1" dirty="0"/>
        </a:p>
      </dgm:t>
      <dgm:extLst>
        <a:ext uri="{E40237B7-FDA0-4F09-8148-C483321AD2D9}">
          <dgm14:cNvPr xmlns:dgm14="http://schemas.microsoft.com/office/drawing/2010/diagram" id="0" name="">
            <a:hlinkClick xmlns:r="http://schemas.openxmlformats.org/officeDocument/2006/relationships" r:id="rId8" action="ppaction://hlinksldjump"/>
          </dgm14:cNvPr>
        </a:ext>
      </dgm:extLst>
    </dgm:pt>
    <dgm:pt modelId="{2687D766-7210-4BA9-9B2A-7544207E4A46}" type="parTrans" cxnId="{C0718289-3AC4-4296-89A9-248DA6F45BBD}">
      <dgm:prSet/>
      <dgm:spPr/>
      <dgm:t>
        <a:bodyPr/>
        <a:lstStyle/>
        <a:p>
          <a:endParaRPr lang="ru-RU"/>
        </a:p>
      </dgm:t>
    </dgm:pt>
    <dgm:pt modelId="{9A5C0E1D-301E-4A42-BB0A-ACC26FA2E37F}" type="sibTrans" cxnId="{C0718289-3AC4-4296-89A9-248DA6F45BBD}">
      <dgm:prSet/>
      <dgm:spPr/>
      <dgm:t>
        <a:bodyPr/>
        <a:lstStyle/>
        <a:p>
          <a:endParaRPr lang="ru-RU"/>
        </a:p>
      </dgm:t>
    </dgm:pt>
    <dgm:pt modelId="{715EDDA3-9C07-4F00-AA73-6B4EE06ED816}" type="pres">
      <dgm:prSet presAssocID="{51D97990-B91D-461C-A30A-20A9A3ACE4CB}" presName="Name0" presStyleCnt="0">
        <dgm:presLayoutVars>
          <dgm:chMax val="1"/>
          <dgm:dir/>
          <dgm:animLvl val="ctr"/>
          <dgm:resizeHandles val="exact"/>
        </dgm:presLayoutVars>
      </dgm:prSet>
      <dgm:spPr/>
      <dgm:t>
        <a:bodyPr/>
        <a:lstStyle/>
        <a:p>
          <a:endParaRPr lang="ru-RU"/>
        </a:p>
      </dgm:t>
    </dgm:pt>
    <dgm:pt modelId="{CFEBE133-097E-4323-BDA6-4F7A0D44B480}" type="pres">
      <dgm:prSet presAssocID="{49437D49-8D74-48F0-89C6-9E09207F6171}" presName="centerShape" presStyleLbl="node0" presStyleIdx="0" presStyleCnt="1" custScaleX="109088" custScaleY="105663" custLinFactNeighborX="-16030" custLinFactNeighborY="-1724"/>
      <dgm:spPr/>
      <dgm:t>
        <a:bodyPr/>
        <a:lstStyle/>
        <a:p>
          <a:endParaRPr lang="ru-RU"/>
        </a:p>
      </dgm:t>
    </dgm:pt>
    <dgm:pt modelId="{C6CEDF44-1870-4E66-AD1D-9B03B85A1BE3}" type="pres">
      <dgm:prSet presAssocID="{E943AEA7-FF39-426E-939E-941D8E72C82C}" presName="node" presStyleLbl="node1" presStyleIdx="0" presStyleCnt="7">
        <dgm:presLayoutVars>
          <dgm:bulletEnabled val="1"/>
        </dgm:presLayoutVars>
      </dgm:prSet>
      <dgm:spPr/>
      <dgm:t>
        <a:bodyPr/>
        <a:lstStyle/>
        <a:p>
          <a:endParaRPr lang="ru-RU"/>
        </a:p>
      </dgm:t>
    </dgm:pt>
    <dgm:pt modelId="{CE101535-5F30-466C-B258-46824F3BE734}" type="pres">
      <dgm:prSet presAssocID="{E943AEA7-FF39-426E-939E-941D8E72C82C}" presName="dummy" presStyleCnt="0"/>
      <dgm:spPr/>
    </dgm:pt>
    <dgm:pt modelId="{188F3D38-ED84-4BF8-9450-11E049D53B57}" type="pres">
      <dgm:prSet presAssocID="{9C6E25DA-EDC3-43F9-8B76-F3543DEEBD9B}" presName="sibTrans" presStyleLbl="sibTrans2D1" presStyleIdx="0" presStyleCnt="7"/>
      <dgm:spPr/>
      <dgm:t>
        <a:bodyPr/>
        <a:lstStyle/>
        <a:p>
          <a:endParaRPr lang="ru-RU"/>
        </a:p>
      </dgm:t>
    </dgm:pt>
    <dgm:pt modelId="{438C21DA-35EF-46F8-B0AA-956BD2AE1089}" type="pres">
      <dgm:prSet presAssocID="{40C18558-BFD1-4BC3-9376-A40E8DFA4D91}" presName="node" presStyleLbl="node1" presStyleIdx="1" presStyleCnt="7" custScaleX="121249" custScaleY="105176">
        <dgm:presLayoutVars>
          <dgm:bulletEnabled val="1"/>
        </dgm:presLayoutVars>
      </dgm:prSet>
      <dgm:spPr/>
      <dgm:t>
        <a:bodyPr/>
        <a:lstStyle/>
        <a:p>
          <a:endParaRPr lang="ru-RU"/>
        </a:p>
      </dgm:t>
    </dgm:pt>
    <dgm:pt modelId="{63F16773-B024-4513-A2D7-8B9AF8A22BFB}" type="pres">
      <dgm:prSet presAssocID="{40C18558-BFD1-4BC3-9376-A40E8DFA4D91}" presName="dummy" presStyleCnt="0"/>
      <dgm:spPr/>
    </dgm:pt>
    <dgm:pt modelId="{AFD6040E-FF49-4C2B-AFB9-0063AE12E34B}" type="pres">
      <dgm:prSet presAssocID="{9CD818C9-2B69-4229-B837-0EFFD2396B43}" presName="sibTrans" presStyleLbl="sibTrans2D1" presStyleIdx="1" presStyleCnt="7"/>
      <dgm:spPr/>
      <dgm:t>
        <a:bodyPr/>
        <a:lstStyle/>
        <a:p>
          <a:endParaRPr lang="ru-RU"/>
        </a:p>
      </dgm:t>
    </dgm:pt>
    <dgm:pt modelId="{78EC61BA-7EA8-490C-87DC-F05C57BA350B}" type="pres">
      <dgm:prSet presAssocID="{75F19CB0-35F5-4660-A62D-3B155FFA0C06}" presName="node" presStyleLbl="node1" presStyleIdx="2" presStyleCnt="7">
        <dgm:presLayoutVars>
          <dgm:bulletEnabled val="1"/>
        </dgm:presLayoutVars>
      </dgm:prSet>
      <dgm:spPr/>
      <dgm:t>
        <a:bodyPr/>
        <a:lstStyle/>
        <a:p>
          <a:endParaRPr lang="ru-RU"/>
        </a:p>
      </dgm:t>
    </dgm:pt>
    <dgm:pt modelId="{5FEE3B80-1176-46C1-B4B9-616343BC1C68}" type="pres">
      <dgm:prSet presAssocID="{75F19CB0-35F5-4660-A62D-3B155FFA0C06}" presName="dummy" presStyleCnt="0"/>
      <dgm:spPr/>
    </dgm:pt>
    <dgm:pt modelId="{13528AB6-22B1-4513-8869-62CCDE29617D}" type="pres">
      <dgm:prSet presAssocID="{00AB06F7-13DB-4DFF-ADCA-C675EEE12C1F}" presName="sibTrans" presStyleLbl="sibTrans2D1" presStyleIdx="2" presStyleCnt="7"/>
      <dgm:spPr/>
      <dgm:t>
        <a:bodyPr/>
        <a:lstStyle/>
        <a:p>
          <a:endParaRPr lang="ru-RU"/>
        </a:p>
      </dgm:t>
    </dgm:pt>
    <dgm:pt modelId="{8269C434-AA0C-488E-A2E3-61A7AF41F5D2}" type="pres">
      <dgm:prSet presAssocID="{F1FB3612-C62A-4204-8712-720FB0BFD6EF}" presName="node" presStyleLbl="node1" presStyleIdx="3" presStyleCnt="7">
        <dgm:presLayoutVars>
          <dgm:bulletEnabled val="1"/>
        </dgm:presLayoutVars>
      </dgm:prSet>
      <dgm:spPr/>
      <dgm:t>
        <a:bodyPr/>
        <a:lstStyle/>
        <a:p>
          <a:endParaRPr lang="ru-RU"/>
        </a:p>
      </dgm:t>
    </dgm:pt>
    <dgm:pt modelId="{C8B6E12A-B855-463B-8E2A-96A2DC163906}" type="pres">
      <dgm:prSet presAssocID="{F1FB3612-C62A-4204-8712-720FB0BFD6EF}" presName="dummy" presStyleCnt="0"/>
      <dgm:spPr/>
    </dgm:pt>
    <dgm:pt modelId="{B245C716-90B7-4236-841C-427FC9B408E5}" type="pres">
      <dgm:prSet presAssocID="{EB4BB97F-C51E-4B0E-AEE0-943F4FFDC16B}" presName="sibTrans" presStyleLbl="sibTrans2D1" presStyleIdx="3" presStyleCnt="7"/>
      <dgm:spPr/>
      <dgm:t>
        <a:bodyPr/>
        <a:lstStyle/>
        <a:p>
          <a:endParaRPr lang="ru-RU"/>
        </a:p>
      </dgm:t>
    </dgm:pt>
    <dgm:pt modelId="{38DE4D55-EB94-4F23-AF82-AAC454419B0B}" type="pres">
      <dgm:prSet presAssocID="{64BB445A-421A-44EF-BFB8-01C69A556368}" presName="node" presStyleLbl="node1" presStyleIdx="4" presStyleCnt="7">
        <dgm:presLayoutVars>
          <dgm:bulletEnabled val="1"/>
        </dgm:presLayoutVars>
      </dgm:prSet>
      <dgm:spPr/>
      <dgm:t>
        <a:bodyPr/>
        <a:lstStyle/>
        <a:p>
          <a:endParaRPr lang="ru-RU"/>
        </a:p>
      </dgm:t>
    </dgm:pt>
    <dgm:pt modelId="{63489A7D-9E22-40C2-8D1B-D5761CCE0D16}" type="pres">
      <dgm:prSet presAssocID="{64BB445A-421A-44EF-BFB8-01C69A556368}" presName="dummy" presStyleCnt="0"/>
      <dgm:spPr/>
    </dgm:pt>
    <dgm:pt modelId="{96463AA3-34C4-4C57-89D3-982A46606BB5}" type="pres">
      <dgm:prSet presAssocID="{398AA3C6-D52D-4BA3-A9C2-C5C8A9995594}" presName="sibTrans" presStyleLbl="sibTrans2D1" presStyleIdx="4" presStyleCnt="7"/>
      <dgm:spPr/>
      <dgm:t>
        <a:bodyPr/>
        <a:lstStyle/>
        <a:p>
          <a:endParaRPr lang="ru-RU"/>
        </a:p>
      </dgm:t>
    </dgm:pt>
    <dgm:pt modelId="{A43C981F-92BF-42E9-B6EF-916DA994B9DF}" type="pres">
      <dgm:prSet presAssocID="{04F511FA-708A-4EDD-B502-D6CCC09000C1}" presName="node" presStyleLbl="node1" presStyleIdx="5" presStyleCnt="7">
        <dgm:presLayoutVars>
          <dgm:bulletEnabled val="1"/>
        </dgm:presLayoutVars>
      </dgm:prSet>
      <dgm:spPr/>
      <dgm:t>
        <a:bodyPr/>
        <a:lstStyle/>
        <a:p>
          <a:endParaRPr lang="ru-RU"/>
        </a:p>
      </dgm:t>
    </dgm:pt>
    <dgm:pt modelId="{1874B692-6703-4BAC-BC1E-B84E2C685231}" type="pres">
      <dgm:prSet presAssocID="{04F511FA-708A-4EDD-B502-D6CCC09000C1}" presName="dummy" presStyleCnt="0"/>
      <dgm:spPr/>
    </dgm:pt>
    <dgm:pt modelId="{05D73FD8-30A5-4C24-BAAE-6270D28DA0AD}" type="pres">
      <dgm:prSet presAssocID="{13B20B13-C4D9-499B-9D2F-244A4CB8C7B6}" presName="sibTrans" presStyleLbl="sibTrans2D1" presStyleIdx="5" presStyleCnt="7"/>
      <dgm:spPr/>
      <dgm:t>
        <a:bodyPr/>
        <a:lstStyle/>
        <a:p>
          <a:endParaRPr lang="ru-RU"/>
        </a:p>
      </dgm:t>
    </dgm:pt>
    <dgm:pt modelId="{536C1C93-5260-442D-A2A8-74937E7D13E4}" type="pres">
      <dgm:prSet presAssocID="{14A3F24F-BC65-4E98-BC5C-836ECEF59A9B}" presName="node" presStyleLbl="node1" presStyleIdx="6" presStyleCnt="7">
        <dgm:presLayoutVars>
          <dgm:bulletEnabled val="1"/>
        </dgm:presLayoutVars>
      </dgm:prSet>
      <dgm:spPr/>
      <dgm:t>
        <a:bodyPr/>
        <a:lstStyle/>
        <a:p>
          <a:endParaRPr lang="ru-RU"/>
        </a:p>
      </dgm:t>
    </dgm:pt>
    <dgm:pt modelId="{23518EF9-DF4F-45E6-B7BB-5819AC084E41}" type="pres">
      <dgm:prSet presAssocID="{14A3F24F-BC65-4E98-BC5C-836ECEF59A9B}" presName="dummy" presStyleCnt="0"/>
      <dgm:spPr/>
    </dgm:pt>
    <dgm:pt modelId="{5D58DC9C-DA96-4168-B858-B27E64C63850}" type="pres">
      <dgm:prSet presAssocID="{9A5C0E1D-301E-4A42-BB0A-ACC26FA2E37F}" presName="sibTrans" presStyleLbl="sibTrans2D1" presStyleIdx="6" presStyleCnt="7"/>
      <dgm:spPr/>
      <dgm:t>
        <a:bodyPr/>
        <a:lstStyle/>
        <a:p>
          <a:endParaRPr lang="ru-RU"/>
        </a:p>
      </dgm:t>
    </dgm:pt>
  </dgm:ptLst>
  <dgm:cxnLst>
    <dgm:cxn modelId="{E5DA6CEB-4F72-4CB8-A556-AE33DED1C24B}" type="presOf" srcId="{9A5C0E1D-301E-4A42-BB0A-ACC26FA2E37F}" destId="{5D58DC9C-DA96-4168-B858-B27E64C63850}" srcOrd="0" destOrd="0" presId="urn:microsoft.com/office/officeart/2005/8/layout/radial6"/>
    <dgm:cxn modelId="{27E45813-E224-4475-B8CE-EB79CC16007B}" type="presOf" srcId="{13B20B13-C4D9-499B-9D2F-244A4CB8C7B6}" destId="{05D73FD8-30A5-4C24-BAAE-6270D28DA0AD}" srcOrd="0" destOrd="0" presId="urn:microsoft.com/office/officeart/2005/8/layout/radial6"/>
    <dgm:cxn modelId="{AAFFE0C4-E56F-4A95-BB29-38745CF5B7B7}" type="presOf" srcId="{9C6E25DA-EDC3-43F9-8B76-F3543DEEBD9B}" destId="{188F3D38-ED84-4BF8-9450-11E049D53B57}" srcOrd="0" destOrd="0" presId="urn:microsoft.com/office/officeart/2005/8/layout/radial6"/>
    <dgm:cxn modelId="{2A2AB400-928F-49F4-B9AD-7B3BCE924474}" type="presOf" srcId="{F1FB3612-C62A-4204-8712-720FB0BFD6EF}" destId="{8269C434-AA0C-488E-A2E3-61A7AF41F5D2}" srcOrd="0" destOrd="0" presId="urn:microsoft.com/office/officeart/2005/8/layout/radial6"/>
    <dgm:cxn modelId="{F1EAAC58-B505-4FF9-9154-283A82BB86EB}" srcId="{49437D49-8D74-48F0-89C6-9E09207F6171}" destId="{64BB445A-421A-44EF-BFB8-01C69A556368}" srcOrd="4" destOrd="0" parTransId="{29FA153D-592A-45B2-937F-026AC0A5E6CC}" sibTransId="{398AA3C6-D52D-4BA3-A9C2-C5C8A9995594}"/>
    <dgm:cxn modelId="{B7F57331-0838-49C0-A034-DC06DBB04178}" type="presOf" srcId="{51D97990-B91D-461C-A30A-20A9A3ACE4CB}" destId="{715EDDA3-9C07-4F00-AA73-6B4EE06ED816}" srcOrd="0" destOrd="0" presId="urn:microsoft.com/office/officeart/2005/8/layout/radial6"/>
    <dgm:cxn modelId="{0CC825FB-26DD-488B-B298-5FD4DDC0A869}" srcId="{49437D49-8D74-48F0-89C6-9E09207F6171}" destId="{75F19CB0-35F5-4660-A62D-3B155FFA0C06}" srcOrd="2" destOrd="0" parTransId="{EB9C6E92-43DD-4271-8E84-6C5EB1D815F4}" sibTransId="{00AB06F7-13DB-4DFF-ADCA-C675EEE12C1F}"/>
    <dgm:cxn modelId="{A868835B-8138-410C-A0DB-17F959DF8415}" srcId="{49437D49-8D74-48F0-89C6-9E09207F6171}" destId="{F1FB3612-C62A-4204-8712-720FB0BFD6EF}" srcOrd="3" destOrd="0" parTransId="{823D7D72-8BEA-423D-8887-C74865E969A4}" sibTransId="{EB4BB97F-C51E-4B0E-AEE0-943F4FFDC16B}"/>
    <dgm:cxn modelId="{C0718289-3AC4-4296-89A9-248DA6F45BBD}" srcId="{49437D49-8D74-48F0-89C6-9E09207F6171}" destId="{14A3F24F-BC65-4E98-BC5C-836ECEF59A9B}" srcOrd="6" destOrd="0" parTransId="{2687D766-7210-4BA9-9B2A-7544207E4A46}" sibTransId="{9A5C0E1D-301E-4A42-BB0A-ACC26FA2E37F}"/>
    <dgm:cxn modelId="{3B0D325F-E784-41F5-936C-39E9C2361486}" srcId="{49437D49-8D74-48F0-89C6-9E09207F6171}" destId="{E943AEA7-FF39-426E-939E-941D8E72C82C}" srcOrd="0" destOrd="0" parTransId="{9BB4B4B1-C1F2-4667-A815-91F7C61746FB}" sibTransId="{9C6E25DA-EDC3-43F9-8B76-F3543DEEBD9B}"/>
    <dgm:cxn modelId="{AF985026-64C3-4B26-A072-304F5EF6902E}" srcId="{49437D49-8D74-48F0-89C6-9E09207F6171}" destId="{04F511FA-708A-4EDD-B502-D6CCC09000C1}" srcOrd="5" destOrd="0" parTransId="{FC4A6C67-99F6-4B91-8132-DFCC01B71442}" sibTransId="{13B20B13-C4D9-499B-9D2F-244A4CB8C7B6}"/>
    <dgm:cxn modelId="{E0746FA4-3E66-414A-A6F4-09A2F3A1C93D}" type="presOf" srcId="{EB4BB97F-C51E-4B0E-AEE0-943F4FFDC16B}" destId="{B245C716-90B7-4236-841C-427FC9B408E5}" srcOrd="0" destOrd="0" presId="urn:microsoft.com/office/officeart/2005/8/layout/radial6"/>
    <dgm:cxn modelId="{54B9FCF1-2BFA-4843-B20A-5F6AD56CF6CF}" type="presOf" srcId="{40C18558-BFD1-4BC3-9376-A40E8DFA4D91}" destId="{438C21DA-35EF-46F8-B0AA-956BD2AE1089}" srcOrd="0" destOrd="0" presId="urn:microsoft.com/office/officeart/2005/8/layout/radial6"/>
    <dgm:cxn modelId="{0F6A33CA-05AA-4176-AF9D-6DEC77375C83}" type="presOf" srcId="{E943AEA7-FF39-426E-939E-941D8E72C82C}" destId="{C6CEDF44-1870-4E66-AD1D-9B03B85A1BE3}" srcOrd="0" destOrd="0" presId="urn:microsoft.com/office/officeart/2005/8/layout/radial6"/>
    <dgm:cxn modelId="{52A5F4C6-7649-4894-86A1-7601E76BC823}" type="presOf" srcId="{398AA3C6-D52D-4BA3-A9C2-C5C8A9995594}" destId="{96463AA3-34C4-4C57-89D3-982A46606BB5}" srcOrd="0" destOrd="0" presId="urn:microsoft.com/office/officeart/2005/8/layout/radial6"/>
    <dgm:cxn modelId="{2292CECF-E869-42D3-AD09-087C718E500A}" type="presOf" srcId="{49437D49-8D74-48F0-89C6-9E09207F6171}" destId="{CFEBE133-097E-4323-BDA6-4F7A0D44B480}" srcOrd="0" destOrd="0" presId="urn:microsoft.com/office/officeart/2005/8/layout/radial6"/>
    <dgm:cxn modelId="{459B236F-3797-40CE-85A2-BC744DE301A5}" type="presOf" srcId="{64BB445A-421A-44EF-BFB8-01C69A556368}" destId="{38DE4D55-EB94-4F23-AF82-AAC454419B0B}" srcOrd="0" destOrd="0" presId="urn:microsoft.com/office/officeart/2005/8/layout/radial6"/>
    <dgm:cxn modelId="{9494D689-49BB-4561-A2FD-3A741AD00891}" type="presOf" srcId="{00AB06F7-13DB-4DFF-ADCA-C675EEE12C1F}" destId="{13528AB6-22B1-4513-8869-62CCDE29617D}" srcOrd="0" destOrd="0" presId="urn:microsoft.com/office/officeart/2005/8/layout/radial6"/>
    <dgm:cxn modelId="{9DD07390-BDD8-4BF8-8BA6-DE02FA197CC6}" srcId="{49437D49-8D74-48F0-89C6-9E09207F6171}" destId="{40C18558-BFD1-4BC3-9376-A40E8DFA4D91}" srcOrd="1" destOrd="0" parTransId="{B73C375D-5401-4978-A86A-00A9389A2126}" sibTransId="{9CD818C9-2B69-4229-B837-0EFFD2396B43}"/>
    <dgm:cxn modelId="{C16A5F91-9991-4C98-8890-EAB1310DBE2F}" type="presOf" srcId="{04F511FA-708A-4EDD-B502-D6CCC09000C1}" destId="{A43C981F-92BF-42E9-B6EF-916DA994B9DF}" srcOrd="0" destOrd="0" presId="urn:microsoft.com/office/officeart/2005/8/layout/radial6"/>
    <dgm:cxn modelId="{D7119742-013A-4C13-9D39-A5EECFFD5E42}" type="presOf" srcId="{9CD818C9-2B69-4229-B837-0EFFD2396B43}" destId="{AFD6040E-FF49-4C2B-AFB9-0063AE12E34B}" srcOrd="0" destOrd="0" presId="urn:microsoft.com/office/officeart/2005/8/layout/radial6"/>
    <dgm:cxn modelId="{7FA107D7-ADCF-418C-9827-C799E96DF908}" srcId="{51D97990-B91D-461C-A30A-20A9A3ACE4CB}" destId="{49437D49-8D74-48F0-89C6-9E09207F6171}" srcOrd="0" destOrd="0" parTransId="{7D07491B-DC8D-417F-BF3C-15F05E4B6B9F}" sibTransId="{1883DBBF-1800-4690-BCD3-4B7E37DAC1A0}"/>
    <dgm:cxn modelId="{BBDD2B79-CB43-4AA0-9A5B-FCAAE45DF09F}" type="presOf" srcId="{75F19CB0-35F5-4660-A62D-3B155FFA0C06}" destId="{78EC61BA-7EA8-490C-87DC-F05C57BA350B}" srcOrd="0" destOrd="0" presId="urn:microsoft.com/office/officeart/2005/8/layout/radial6"/>
    <dgm:cxn modelId="{B701CE74-BACE-4E8D-A628-0C1439255330}" type="presOf" srcId="{14A3F24F-BC65-4E98-BC5C-836ECEF59A9B}" destId="{536C1C93-5260-442D-A2A8-74937E7D13E4}" srcOrd="0" destOrd="0" presId="urn:microsoft.com/office/officeart/2005/8/layout/radial6"/>
    <dgm:cxn modelId="{2E6E012F-EBE3-4E95-B059-94AC67206EA7}" type="presParOf" srcId="{715EDDA3-9C07-4F00-AA73-6B4EE06ED816}" destId="{CFEBE133-097E-4323-BDA6-4F7A0D44B480}" srcOrd="0" destOrd="0" presId="urn:microsoft.com/office/officeart/2005/8/layout/radial6"/>
    <dgm:cxn modelId="{F5B93602-6047-4EA9-9D97-1C9D3D9891C0}" type="presParOf" srcId="{715EDDA3-9C07-4F00-AA73-6B4EE06ED816}" destId="{C6CEDF44-1870-4E66-AD1D-9B03B85A1BE3}" srcOrd="1" destOrd="0" presId="urn:microsoft.com/office/officeart/2005/8/layout/radial6"/>
    <dgm:cxn modelId="{AF8B53E1-A1DE-4FCC-B577-8962525931D7}" type="presParOf" srcId="{715EDDA3-9C07-4F00-AA73-6B4EE06ED816}" destId="{CE101535-5F30-466C-B258-46824F3BE734}" srcOrd="2" destOrd="0" presId="urn:microsoft.com/office/officeart/2005/8/layout/radial6"/>
    <dgm:cxn modelId="{82CEDBA1-BD06-438D-9BE0-12F9661AEDDA}" type="presParOf" srcId="{715EDDA3-9C07-4F00-AA73-6B4EE06ED816}" destId="{188F3D38-ED84-4BF8-9450-11E049D53B57}" srcOrd="3" destOrd="0" presId="urn:microsoft.com/office/officeart/2005/8/layout/radial6"/>
    <dgm:cxn modelId="{0D76E224-57CD-4911-A6DB-66023A48A36A}" type="presParOf" srcId="{715EDDA3-9C07-4F00-AA73-6B4EE06ED816}" destId="{438C21DA-35EF-46F8-B0AA-956BD2AE1089}" srcOrd="4" destOrd="0" presId="urn:microsoft.com/office/officeart/2005/8/layout/radial6"/>
    <dgm:cxn modelId="{E81E2BFE-24AB-4BC6-B178-0A9E3F2AAA22}" type="presParOf" srcId="{715EDDA3-9C07-4F00-AA73-6B4EE06ED816}" destId="{63F16773-B024-4513-A2D7-8B9AF8A22BFB}" srcOrd="5" destOrd="0" presId="urn:microsoft.com/office/officeart/2005/8/layout/radial6"/>
    <dgm:cxn modelId="{EAB0BAF5-7CF4-43F4-9D68-A1598F8B4DAE}" type="presParOf" srcId="{715EDDA3-9C07-4F00-AA73-6B4EE06ED816}" destId="{AFD6040E-FF49-4C2B-AFB9-0063AE12E34B}" srcOrd="6" destOrd="0" presId="urn:microsoft.com/office/officeart/2005/8/layout/radial6"/>
    <dgm:cxn modelId="{9A3E878D-4FFB-400C-B62E-C4F9847CC748}" type="presParOf" srcId="{715EDDA3-9C07-4F00-AA73-6B4EE06ED816}" destId="{78EC61BA-7EA8-490C-87DC-F05C57BA350B}" srcOrd="7" destOrd="0" presId="urn:microsoft.com/office/officeart/2005/8/layout/radial6"/>
    <dgm:cxn modelId="{3E6A77E4-2966-4950-B663-2E7106E01D53}" type="presParOf" srcId="{715EDDA3-9C07-4F00-AA73-6B4EE06ED816}" destId="{5FEE3B80-1176-46C1-B4B9-616343BC1C68}" srcOrd="8" destOrd="0" presId="urn:microsoft.com/office/officeart/2005/8/layout/radial6"/>
    <dgm:cxn modelId="{1648FFF7-32C5-41A7-AB00-1620264E1BB2}" type="presParOf" srcId="{715EDDA3-9C07-4F00-AA73-6B4EE06ED816}" destId="{13528AB6-22B1-4513-8869-62CCDE29617D}" srcOrd="9" destOrd="0" presId="urn:microsoft.com/office/officeart/2005/8/layout/radial6"/>
    <dgm:cxn modelId="{05F7FFC4-EB64-42CD-A354-6CC7303D2265}" type="presParOf" srcId="{715EDDA3-9C07-4F00-AA73-6B4EE06ED816}" destId="{8269C434-AA0C-488E-A2E3-61A7AF41F5D2}" srcOrd="10" destOrd="0" presId="urn:microsoft.com/office/officeart/2005/8/layout/radial6"/>
    <dgm:cxn modelId="{6B6671C9-BEDA-4121-9C01-A05D7456463D}" type="presParOf" srcId="{715EDDA3-9C07-4F00-AA73-6B4EE06ED816}" destId="{C8B6E12A-B855-463B-8E2A-96A2DC163906}" srcOrd="11" destOrd="0" presId="urn:microsoft.com/office/officeart/2005/8/layout/radial6"/>
    <dgm:cxn modelId="{28775A83-3DA8-4313-BC5C-DF164B2DAF79}" type="presParOf" srcId="{715EDDA3-9C07-4F00-AA73-6B4EE06ED816}" destId="{B245C716-90B7-4236-841C-427FC9B408E5}" srcOrd="12" destOrd="0" presId="urn:microsoft.com/office/officeart/2005/8/layout/radial6"/>
    <dgm:cxn modelId="{59E628DC-D028-4855-806A-9EF99564EFF0}" type="presParOf" srcId="{715EDDA3-9C07-4F00-AA73-6B4EE06ED816}" destId="{38DE4D55-EB94-4F23-AF82-AAC454419B0B}" srcOrd="13" destOrd="0" presId="urn:microsoft.com/office/officeart/2005/8/layout/radial6"/>
    <dgm:cxn modelId="{8A8C8FED-E320-4A60-BFAF-348DAB06A3BC}" type="presParOf" srcId="{715EDDA3-9C07-4F00-AA73-6B4EE06ED816}" destId="{63489A7D-9E22-40C2-8D1B-D5761CCE0D16}" srcOrd="14" destOrd="0" presId="urn:microsoft.com/office/officeart/2005/8/layout/radial6"/>
    <dgm:cxn modelId="{56D04875-0264-4930-B563-6F79E1E4079F}" type="presParOf" srcId="{715EDDA3-9C07-4F00-AA73-6B4EE06ED816}" destId="{96463AA3-34C4-4C57-89D3-982A46606BB5}" srcOrd="15" destOrd="0" presId="urn:microsoft.com/office/officeart/2005/8/layout/radial6"/>
    <dgm:cxn modelId="{E006F181-EB25-4214-B7E3-94B1905E8A23}" type="presParOf" srcId="{715EDDA3-9C07-4F00-AA73-6B4EE06ED816}" destId="{A43C981F-92BF-42E9-B6EF-916DA994B9DF}" srcOrd="16" destOrd="0" presId="urn:microsoft.com/office/officeart/2005/8/layout/radial6"/>
    <dgm:cxn modelId="{CE823E1A-96F7-4BC4-A0EA-F87F79ED9F1A}" type="presParOf" srcId="{715EDDA3-9C07-4F00-AA73-6B4EE06ED816}" destId="{1874B692-6703-4BAC-BC1E-B84E2C685231}" srcOrd="17" destOrd="0" presId="urn:microsoft.com/office/officeart/2005/8/layout/radial6"/>
    <dgm:cxn modelId="{30A5783D-5E4C-4D8C-9EBD-253AE4922B8D}" type="presParOf" srcId="{715EDDA3-9C07-4F00-AA73-6B4EE06ED816}" destId="{05D73FD8-30A5-4C24-BAAE-6270D28DA0AD}" srcOrd="18" destOrd="0" presId="urn:microsoft.com/office/officeart/2005/8/layout/radial6"/>
    <dgm:cxn modelId="{453C7602-CABD-4CA0-A2E3-9B014FE6A994}" type="presParOf" srcId="{715EDDA3-9C07-4F00-AA73-6B4EE06ED816}" destId="{536C1C93-5260-442D-A2A8-74937E7D13E4}" srcOrd="19" destOrd="0" presId="urn:microsoft.com/office/officeart/2005/8/layout/radial6"/>
    <dgm:cxn modelId="{58519320-9936-4BF3-BBEF-C2D02FF88262}" type="presParOf" srcId="{715EDDA3-9C07-4F00-AA73-6B4EE06ED816}" destId="{23518EF9-DF4F-45E6-B7BB-5819AC084E41}" srcOrd="20" destOrd="0" presId="urn:microsoft.com/office/officeart/2005/8/layout/radial6"/>
    <dgm:cxn modelId="{584AF95E-5063-4C15-8658-6B56E476373D}" type="presParOf" srcId="{715EDDA3-9C07-4F00-AA73-6B4EE06ED816}" destId="{5D58DC9C-DA96-4168-B858-B27E64C63850}" srcOrd="21" destOrd="0" presId="urn:microsoft.com/office/officeart/2005/8/layout/radial6"/>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3693AC3-B836-4170-9C8B-F82E4E327CA5}" type="doc">
      <dgm:prSet loTypeId="urn:microsoft.com/office/officeart/2005/8/layout/venn1" loCatId="relationship" qsTypeId="urn:microsoft.com/office/officeart/2005/8/quickstyle/simple3" qsCatId="simple" csTypeId="urn:microsoft.com/office/officeart/2005/8/colors/colorful2" csCatId="colorful" phldr="1"/>
      <dgm:spPr/>
    </dgm:pt>
    <dgm:pt modelId="{9E17C3EA-2BCB-4736-A926-A718F18D666D}">
      <dgm:prSet phldrT="[Текст]" custT="1"/>
      <dgm:spPr/>
      <dgm:t>
        <a:bodyPr/>
        <a:lstStyle/>
        <a:p>
          <a:r>
            <a:rPr lang="ru-RU" sz="1400" b="1" dirty="0" smtClean="0">
              <a:latin typeface="+mj-lt"/>
            </a:rPr>
            <a:t>КТО?</a:t>
          </a:r>
          <a:endParaRPr lang="ru-RU" sz="1400" b="1" dirty="0">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0421BA8-DDF9-4139-89E8-FB71FD538CAB}" type="parTrans" cxnId="{97F5AF35-DF12-4FDF-BCF3-41C5FC2EDB0E}">
      <dgm:prSet/>
      <dgm:spPr/>
      <dgm:t>
        <a:bodyPr/>
        <a:lstStyle/>
        <a:p>
          <a:endParaRPr lang="ru-RU"/>
        </a:p>
      </dgm:t>
    </dgm:pt>
    <dgm:pt modelId="{EA85565C-CC67-4A71-9442-B5886EA23FAD}" type="sibTrans" cxnId="{97F5AF35-DF12-4FDF-BCF3-41C5FC2EDB0E}">
      <dgm:prSet/>
      <dgm:spPr/>
      <dgm:t>
        <a:bodyPr/>
        <a:lstStyle/>
        <a:p>
          <a:endParaRPr lang="ru-RU"/>
        </a:p>
      </dgm:t>
    </dgm:pt>
    <dgm:pt modelId="{B383361A-50E3-4C07-A839-B2CD6A8125F6}" type="pres">
      <dgm:prSet presAssocID="{A3693AC3-B836-4170-9C8B-F82E4E327CA5}" presName="compositeShape" presStyleCnt="0">
        <dgm:presLayoutVars>
          <dgm:chMax val="7"/>
          <dgm:dir/>
          <dgm:resizeHandles val="exact"/>
        </dgm:presLayoutVars>
      </dgm:prSet>
      <dgm:spPr/>
    </dgm:pt>
    <dgm:pt modelId="{4A309FDA-4914-490D-9CFC-2F21EA5E4A1B}" type="pres">
      <dgm:prSet presAssocID="{9E17C3EA-2BCB-4736-A926-A718F18D666D}" presName="circ1TxSh" presStyleLbl="vennNode1" presStyleIdx="0" presStyleCnt="1" custLinFactNeighborY="6250"/>
      <dgm:spPr/>
      <dgm:t>
        <a:bodyPr/>
        <a:lstStyle/>
        <a:p>
          <a:endParaRPr lang="ru-RU"/>
        </a:p>
      </dgm:t>
    </dgm:pt>
  </dgm:ptLst>
  <dgm:cxnLst>
    <dgm:cxn modelId="{97F5AF35-DF12-4FDF-BCF3-41C5FC2EDB0E}" srcId="{A3693AC3-B836-4170-9C8B-F82E4E327CA5}" destId="{9E17C3EA-2BCB-4736-A926-A718F18D666D}" srcOrd="0" destOrd="0" parTransId="{B0421BA8-DDF9-4139-89E8-FB71FD538CAB}" sibTransId="{EA85565C-CC67-4A71-9442-B5886EA23FAD}"/>
    <dgm:cxn modelId="{ED36EBF4-B0D2-4B93-89A0-16EB1BBD21A5}" type="presOf" srcId="{9E17C3EA-2BCB-4736-A926-A718F18D666D}" destId="{4A309FDA-4914-490D-9CFC-2F21EA5E4A1B}" srcOrd="0" destOrd="0" presId="urn:microsoft.com/office/officeart/2005/8/layout/venn1"/>
    <dgm:cxn modelId="{49465345-BAEC-44D5-AA2F-3A0362DDF6F3}" type="presOf" srcId="{A3693AC3-B836-4170-9C8B-F82E4E327CA5}" destId="{B383361A-50E3-4C07-A839-B2CD6A8125F6}" srcOrd="0" destOrd="0" presId="urn:microsoft.com/office/officeart/2005/8/layout/venn1"/>
    <dgm:cxn modelId="{01300A7B-CF57-41C6-8170-19CF9602E330}" type="presParOf" srcId="{B383361A-50E3-4C07-A839-B2CD6A8125F6}" destId="{4A309FDA-4914-490D-9CFC-2F21EA5E4A1B}" srcOrd="0" destOrd="0" presId="urn:microsoft.com/office/officeart/2005/8/layout/venn1"/>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E42B4D10-9C70-465B-8EFB-C84336D0458F}" type="doc">
      <dgm:prSet loTypeId="urn:microsoft.com/office/officeart/2005/8/layout/radial1" loCatId="cycle" qsTypeId="urn:microsoft.com/office/officeart/2005/8/quickstyle/simple3" qsCatId="simple" csTypeId="urn:microsoft.com/office/officeart/2005/8/colors/colorful3" csCatId="colorful" phldr="1"/>
      <dgm:spPr/>
      <dgm:t>
        <a:bodyPr/>
        <a:lstStyle/>
        <a:p>
          <a:endParaRPr lang="ru-RU"/>
        </a:p>
      </dgm:t>
    </dgm:pt>
    <dgm:pt modelId="{07C5BE16-006B-4362-8A5C-4290B81CBC35}">
      <dgm:prSet phldrT="[Текст]"/>
      <dgm:spPr/>
      <dgm:t>
        <a:bodyPr/>
        <a:lstStyle/>
        <a:p>
          <a:endParaRPr lang="ru-RU" dirty="0"/>
        </a:p>
      </dgm:t>
    </dgm:pt>
    <dgm:pt modelId="{59F4849D-5288-4E23-A856-358F1A4402D9}" type="parTrans" cxnId="{A615F95D-B79E-4002-B16C-F5D14A885A1B}">
      <dgm:prSet/>
      <dgm:spPr/>
      <dgm:t>
        <a:bodyPr/>
        <a:lstStyle/>
        <a:p>
          <a:endParaRPr lang="ru-RU"/>
        </a:p>
      </dgm:t>
    </dgm:pt>
    <dgm:pt modelId="{221917A1-7971-47FF-B748-67029B111D88}" type="sibTrans" cxnId="{A615F95D-B79E-4002-B16C-F5D14A885A1B}">
      <dgm:prSet/>
      <dgm:spPr/>
      <dgm:t>
        <a:bodyPr/>
        <a:lstStyle/>
        <a:p>
          <a:endParaRPr lang="ru-RU"/>
        </a:p>
      </dgm:t>
    </dgm:pt>
    <dgm:pt modelId="{BDADFBEA-73BF-40B5-90F8-E072CF7B954B}">
      <dgm:prSet phldrT="[Текст]"/>
      <dgm:spPr/>
      <dgm:t>
        <a:bodyPr/>
        <a:lstStyle/>
        <a:p>
          <a:r>
            <a:rPr lang="ru-RU" dirty="0" smtClean="0"/>
            <a:t> </a:t>
          </a:r>
          <a:endParaRPr lang="ru-RU" dirty="0"/>
        </a:p>
      </dgm:t>
    </dgm:pt>
    <dgm:pt modelId="{4025C87A-56AE-4455-BBD0-AE41EB3243D7}" type="parTrans" cxnId="{8427A7FD-287E-46D3-9FB3-D950135206C0}">
      <dgm:prSet/>
      <dgm:spPr/>
      <dgm:t>
        <a:bodyPr/>
        <a:lstStyle/>
        <a:p>
          <a:endParaRPr lang="ru-RU"/>
        </a:p>
      </dgm:t>
    </dgm:pt>
    <dgm:pt modelId="{3384A6EC-594E-4B4A-9E60-1ECEAAF5F615}" type="sibTrans" cxnId="{8427A7FD-287E-46D3-9FB3-D950135206C0}">
      <dgm:prSet/>
      <dgm:spPr/>
      <dgm:t>
        <a:bodyPr/>
        <a:lstStyle/>
        <a:p>
          <a:endParaRPr lang="ru-RU"/>
        </a:p>
      </dgm:t>
    </dgm:pt>
    <dgm:pt modelId="{DF62A91C-42B1-412F-AFA2-EFD3427D7565}">
      <dgm:prSet phldrT="[Текст]"/>
      <dgm:spPr/>
      <dgm:t>
        <a:bodyPr/>
        <a:lstStyle/>
        <a:p>
          <a:r>
            <a:rPr lang="ru-RU" dirty="0" smtClean="0"/>
            <a:t> </a:t>
          </a:r>
          <a:endParaRPr lang="ru-RU" dirty="0"/>
        </a:p>
      </dgm:t>
    </dgm:pt>
    <dgm:pt modelId="{5E146F68-8307-411B-A148-9EF6ABA64D46}" type="parTrans" cxnId="{E8262D3F-66C7-4D49-9276-FEBA84BC3F89}">
      <dgm:prSet/>
      <dgm:spPr/>
      <dgm:t>
        <a:bodyPr/>
        <a:lstStyle/>
        <a:p>
          <a:endParaRPr lang="ru-RU"/>
        </a:p>
      </dgm:t>
    </dgm:pt>
    <dgm:pt modelId="{B982B49E-E03A-4D70-AF7C-0F7F7DE48F1B}" type="sibTrans" cxnId="{E8262D3F-66C7-4D49-9276-FEBA84BC3F89}">
      <dgm:prSet/>
      <dgm:spPr/>
      <dgm:t>
        <a:bodyPr/>
        <a:lstStyle/>
        <a:p>
          <a:endParaRPr lang="ru-RU"/>
        </a:p>
      </dgm:t>
    </dgm:pt>
    <dgm:pt modelId="{FAA90462-AADC-42E9-81E9-7C87D481E403}">
      <dgm:prSet phldrT="[Текст]"/>
      <dgm:spPr/>
      <dgm:t>
        <a:bodyPr/>
        <a:lstStyle/>
        <a:p>
          <a:r>
            <a:rPr lang="ru-RU" dirty="0" smtClean="0"/>
            <a:t> </a:t>
          </a:r>
          <a:endParaRPr lang="ru-RU" dirty="0"/>
        </a:p>
      </dgm:t>
    </dgm:pt>
    <dgm:pt modelId="{B8B2FC30-102F-40D5-8AFC-763BBFC200C3}" type="parTrans" cxnId="{90285567-6524-4D46-A07A-BF3E88913B4F}">
      <dgm:prSet/>
      <dgm:spPr/>
      <dgm:t>
        <a:bodyPr/>
        <a:lstStyle/>
        <a:p>
          <a:endParaRPr lang="ru-RU"/>
        </a:p>
      </dgm:t>
    </dgm:pt>
    <dgm:pt modelId="{B12DD53C-AAA7-465C-BFB8-DF14ABECCBC1}" type="sibTrans" cxnId="{90285567-6524-4D46-A07A-BF3E88913B4F}">
      <dgm:prSet/>
      <dgm:spPr/>
      <dgm:t>
        <a:bodyPr/>
        <a:lstStyle/>
        <a:p>
          <a:endParaRPr lang="ru-RU"/>
        </a:p>
      </dgm:t>
    </dgm:pt>
    <dgm:pt modelId="{3061CB68-744A-4605-B48A-263D7E8097C4}">
      <dgm:prSet/>
      <dgm:spPr/>
      <dgm:t>
        <a:bodyPr/>
        <a:lstStyle/>
        <a:p>
          <a:endParaRPr lang="ru-RU"/>
        </a:p>
      </dgm:t>
    </dgm:pt>
    <dgm:pt modelId="{338BF2F2-57C3-43BD-87B4-8137F8D03F89}" type="parTrans" cxnId="{1A53266E-B799-451D-AA2D-2BC75AF650EA}">
      <dgm:prSet/>
      <dgm:spPr/>
      <dgm:t>
        <a:bodyPr/>
        <a:lstStyle/>
        <a:p>
          <a:endParaRPr lang="ru-RU"/>
        </a:p>
      </dgm:t>
    </dgm:pt>
    <dgm:pt modelId="{F278EE3A-9BF1-42CC-9B3A-3D2CA1DBDF3E}" type="sibTrans" cxnId="{1A53266E-B799-451D-AA2D-2BC75AF650EA}">
      <dgm:prSet/>
      <dgm:spPr/>
      <dgm:t>
        <a:bodyPr/>
        <a:lstStyle/>
        <a:p>
          <a:endParaRPr lang="ru-RU"/>
        </a:p>
      </dgm:t>
    </dgm:pt>
    <dgm:pt modelId="{E8FC61BC-9E58-4E9B-B585-FD6E1FD089E0}">
      <dgm:prSet/>
      <dgm:spPr/>
      <dgm:t>
        <a:bodyPr/>
        <a:lstStyle/>
        <a:p>
          <a:endParaRPr lang="ru-RU" dirty="0"/>
        </a:p>
      </dgm:t>
    </dgm:pt>
    <dgm:pt modelId="{277C8C95-BAB5-4F1B-9214-DA69C8583B2D}" type="parTrans" cxnId="{7D1B70F6-939E-4BD6-866E-15A5A20FC906}">
      <dgm:prSet/>
      <dgm:spPr/>
      <dgm:t>
        <a:bodyPr/>
        <a:lstStyle/>
        <a:p>
          <a:endParaRPr lang="ru-RU"/>
        </a:p>
      </dgm:t>
    </dgm:pt>
    <dgm:pt modelId="{2F4DC4C9-C59B-4B7E-A8E7-67C0596B0F31}" type="sibTrans" cxnId="{7D1B70F6-939E-4BD6-866E-15A5A20FC906}">
      <dgm:prSet/>
      <dgm:spPr/>
      <dgm:t>
        <a:bodyPr/>
        <a:lstStyle/>
        <a:p>
          <a:endParaRPr lang="ru-RU"/>
        </a:p>
      </dgm:t>
    </dgm:pt>
    <dgm:pt modelId="{1C246C6C-216F-4A4F-9E4E-0FF0BD682EBC}" type="pres">
      <dgm:prSet presAssocID="{E42B4D10-9C70-465B-8EFB-C84336D0458F}" presName="cycle" presStyleCnt="0">
        <dgm:presLayoutVars>
          <dgm:chMax val="1"/>
          <dgm:dir/>
          <dgm:animLvl val="ctr"/>
          <dgm:resizeHandles val="exact"/>
        </dgm:presLayoutVars>
      </dgm:prSet>
      <dgm:spPr/>
      <dgm:t>
        <a:bodyPr/>
        <a:lstStyle/>
        <a:p>
          <a:endParaRPr lang="ru-RU"/>
        </a:p>
      </dgm:t>
    </dgm:pt>
    <dgm:pt modelId="{943C88C9-9E08-4EE0-BA5B-53817D514122}" type="pres">
      <dgm:prSet presAssocID="{07C5BE16-006B-4362-8A5C-4290B81CBC35}" presName="centerShape" presStyleLbl="node0" presStyleIdx="0" presStyleCnt="1"/>
      <dgm:spPr/>
      <dgm:t>
        <a:bodyPr/>
        <a:lstStyle/>
        <a:p>
          <a:endParaRPr lang="ru-RU"/>
        </a:p>
      </dgm:t>
    </dgm:pt>
    <dgm:pt modelId="{42076EBF-4BED-41E7-B01F-6BC493D29B48}" type="pres">
      <dgm:prSet presAssocID="{4025C87A-56AE-4455-BBD0-AE41EB3243D7}" presName="Name9" presStyleLbl="parChTrans1D2" presStyleIdx="0" presStyleCnt="5"/>
      <dgm:spPr/>
      <dgm:t>
        <a:bodyPr/>
        <a:lstStyle/>
        <a:p>
          <a:endParaRPr lang="ru-RU"/>
        </a:p>
      </dgm:t>
    </dgm:pt>
    <dgm:pt modelId="{C3B6ADB5-D412-437B-99C6-D3CDF2829340}" type="pres">
      <dgm:prSet presAssocID="{4025C87A-56AE-4455-BBD0-AE41EB3243D7}" presName="connTx" presStyleLbl="parChTrans1D2" presStyleIdx="0" presStyleCnt="5"/>
      <dgm:spPr/>
      <dgm:t>
        <a:bodyPr/>
        <a:lstStyle/>
        <a:p>
          <a:endParaRPr lang="ru-RU"/>
        </a:p>
      </dgm:t>
    </dgm:pt>
    <dgm:pt modelId="{4E22B8E9-E3DC-4ADD-A292-F7E99193B2AB}" type="pres">
      <dgm:prSet presAssocID="{BDADFBEA-73BF-40B5-90F8-E072CF7B954B}" presName="node" presStyleLbl="node1" presStyleIdx="0" presStyleCnt="5">
        <dgm:presLayoutVars>
          <dgm:bulletEnabled val="1"/>
        </dgm:presLayoutVars>
      </dgm:prSet>
      <dgm:spPr/>
      <dgm:t>
        <a:bodyPr/>
        <a:lstStyle/>
        <a:p>
          <a:endParaRPr lang="ru-RU"/>
        </a:p>
      </dgm:t>
    </dgm:pt>
    <dgm:pt modelId="{09F0C6FB-872D-4CD8-8D76-084125E9AD18}" type="pres">
      <dgm:prSet presAssocID="{5E146F68-8307-411B-A148-9EF6ABA64D46}" presName="Name9" presStyleLbl="parChTrans1D2" presStyleIdx="1" presStyleCnt="5"/>
      <dgm:spPr/>
      <dgm:t>
        <a:bodyPr/>
        <a:lstStyle/>
        <a:p>
          <a:endParaRPr lang="ru-RU"/>
        </a:p>
      </dgm:t>
    </dgm:pt>
    <dgm:pt modelId="{0C60E8E9-1037-4AFF-95F4-41B02DEDAE28}" type="pres">
      <dgm:prSet presAssocID="{5E146F68-8307-411B-A148-9EF6ABA64D46}" presName="connTx" presStyleLbl="parChTrans1D2" presStyleIdx="1" presStyleCnt="5"/>
      <dgm:spPr/>
      <dgm:t>
        <a:bodyPr/>
        <a:lstStyle/>
        <a:p>
          <a:endParaRPr lang="ru-RU"/>
        </a:p>
      </dgm:t>
    </dgm:pt>
    <dgm:pt modelId="{8DCEAFC3-330D-415C-AB26-E3D4A111E40B}" type="pres">
      <dgm:prSet presAssocID="{DF62A91C-42B1-412F-AFA2-EFD3427D7565}" presName="node" presStyleLbl="node1" presStyleIdx="1" presStyleCnt="5">
        <dgm:presLayoutVars>
          <dgm:bulletEnabled val="1"/>
        </dgm:presLayoutVars>
      </dgm:prSet>
      <dgm:spPr/>
      <dgm:t>
        <a:bodyPr/>
        <a:lstStyle/>
        <a:p>
          <a:endParaRPr lang="ru-RU"/>
        </a:p>
      </dgm:t>
    </dgm:pt>
    <dgm:pt modelId="{2A68AC22-337E-4F23-9DEA-4FFB49C1BCD7}" type="pres">
      <dgm:prSet presAssocID="{B8B2FC30-102F-40D5-8AFC-763BBFC200C3}" presName="Name9" presStyleLbl="parChTrans1D2" presStyleIdx="2" presStyleCnt="5"/>
      <dgm:spPr/>
      <dgm:t>
        <a:bodyPr/>
        <a:lstStyle/>
        <a:p>
          <a:endParaRPr lang="ru-RU"/>
        </a:p>
      </dgm:t>
    </dgm:pt>
    <dgm:pt modelId="{C9EB0EF3-2BBF-41D8-8BE3-AD8CF3D3AACE}" type="pres">
      <dgm:prSet presAssocID="{B8B2FC30-102F-40D5-8AFC-763BBFC200C3}" presName="connTx" presStyleLbl="parChTrans1D2" presStyleIdx="2" presStyleCnt="5"/>
      <dgm:spPr/>
      <dgm:t>
        <a:bodyPr/>
        <a:lstStyle/>
        <a:p>
          <a:endParaRPr lang="ru-RU"/>
        </a:p>
      </dgm:t>
    </dgm:pt>
    <dgm:pt modelId="{399D5049-E86A-46EA-B3E1-A2E48F8DC19C}" type="pres">
      <dgm:prSet presAssocID="{FAA90462-AADC-42E9-81E9-7C87D481E403}" presName="node" presStyleLbl="node1" presStyleIdx="2" presStyleCnt="5">
        <dgm:presLayoutVars>
          <dgm:bulletEnabled val="1"/>
        </dgm:presLayoutVars>
      </dgm:prSet>
      <dgm:spPr/>
      <dgm:t>
        <a:bodyPr/>
        <a:lstStyle/>
        <a:p>
          <a:endParaRPr lang="ru-RU"/>
        </a:p>
      </dgm:t>
    </dgm:pt>
    <dgm:pt modelId="{2EA57727-2136-48D2-92B4-F4080961EC2B}" type="pres">
      <dgm:prSet presAssocID="{338BF2F2-57C3-43BD-87B4-8137F8D03F89}" presName="Name9" presStyleLbl="parChTrans1D2" presStyleIdx="3" presStyleCnt="5"/>
      <dgm:spPr/>
      <dgm:t>
        <a:bodyPr/>
        <a:lstStyle/>
        <a:p>
          <a:endParaRPr lang="ru-RU"/>
        </a:p>
      </dgm:t>
    </dgm:pt>
    <dgm:pt modelId="{5D256D72-56A8-4CD9-BD10-342E9ACA646C}" type="pres">
      <dgm:prSet presAssocID="{338BF2F2-57C3-43BD-87B4-8137F8D03F89}" presName="connTx" presStyleLbl="parChTrans1D2" presStyleIdx="3" presStyleCnt="5"/>
      <dgm:spPr/>
      <dgm:t>
        <a:bodyPr/>
        <a:lstStyle/>
        <a:p>
          <a:endParaRPr lang="ru-RU"/>
        </a:p>
      </dgm:t>
    </dgm:pt>
    <dgm:pt modelId="{5B533150-AC10-438E-BAC7-C05A74EEDA62}" type="pres">
      <dgm:prSet presAssocID="{3061CB68-744A-4605-B48A-263D7E8097C4}" presName="node" presStyleLbl="node1" presStyleIdx="3" presStyleCnt="5">
        <dgm:presLayoutVars>
          <dgm:bulletEnabled val="1"/>
        </dgm:presLayoutVars>
      </dgm:prSet>
      <dgm:spPr/>
      <dgm:t>
        <a:bodyPr/>
        <a:lstStyle/>
        <a:p>
          <a:endParaRPr lang="ru-RU"/>
        </a:p>
      </dgm:t>
    </dgm:pt>
    <dgm:pt modelId="{856D9993-0DD4-4FC9-A28A-D0C4D986F396}" type="pres">
      <dgm:prSet presAssocID="{277C8C95-BAB5-4F1B-9214-DA69C8583B2D}" presName="Name9" presStyleLbl="parChTrans1D2" presStyleIdx="4" presStyleCnt="5"/>
      <dgm:spPr/>
      <dgm:t>
        <a:bodyPr/>
        <a:lstStyle/>
        <a:p>
          <a:endParaRPr lang="ru-RU"/>
        </a:p>
      </dgm:t>
    </dgm:pt>
    <dgm:pt modelId="{8A7889D3-8FBE-44EF-BC6C-6FCF22A385FF}" type="pres">
      <dgm:prSet presAssocID="{277C8C95-BAB5-4F1B-9214-DA69C8583B2D}" presName="connTx" presStyleLbl="parChTrans1D2" presStyleIdx="4" presStyleCnt="5"/>
      <dgm:spPr/>
      <dgm:t>
        <a:bodyPr/>
        <a:lstStyle/>
        <a:p>
          <a:endParaRPr lang="ru-RU"/>
        </a:p>
      </dgm:t>
    </dgm:pt>
    <dgm:pt modelId="{36CA8D7F-2483-440E-8DFB-F0CC527AF0B1}" type="pres">
      <dgm:prSet presAssocID="{E8FC61BC-9E58-4E9B-B585-FD6E1FD089E0}" presName="node" presStyleLbl="node1" presStyleIdx="4" presStyleCnt="5">
        <dgm:presLayoutVars>
          <dgm:bulletEnabled val="1"/>
        </dgm:presLayoutVars>
      </dgm:prSet>
      <dgm:spPr/>
      <dgm:t>
        <a:bodyPr/>
        <a:lstStyle/>
        <a:p>
          <a:endParaRPr lang="ru-RU"/>
        </a:p>
      </dgm:t>
    </dgm:pt>
  </dgm:ptLst>
  <dgm:cxnLst>
    <dgm:cxn modelId="{6E36A7B7-642A-4417-AFBC-483B3151A21A}" type="presOf" srcId="{4025C87A-56AE-4455-BBD0-AE41EB3243D7}" destId="{42076EBF-4BED-41E7-B01F-6BC493D29B48}" srcOrd="0" destOrd="0" presId="urn:microsoft.com/office/officeart/2005/8/layout/radial1"/>
    <dgm:cxn modelId="{C3A22887-23C5-452E-BFB0-20D812218768}" type="presOf" srcId="{07C5BE16-006B-4362-8A5C-4290B81CBC35}" destId="{943C88C9-9E08-4EE0-BA5B-53817D514122}" srcOrd="0" destOrd="0" presId="urn:microsoft.com/office/officeart/2005/8/layout/radial1"/>
    <dgm:cxn modelId="{A15AB6B2-7ED0-424A-AD05-58A5B2A7F37C}" type="presOf" srcId="{3061CB68-744A-4605-B48A-263D7E8097C4}" destId="{5B533150-AC10-438E-BAC7-C05A74EEDA62}" srcOrd="0" destOrd="0" presId="urn:microsoft.com/office/officeart/2005/8/layout/radial1"/>
    <dgm:cxn modelId="{2452EDB4-BAE4-4F0C-8727-48943433DCC6}" type="presOf" srcId="{4025C87A-56AE-4455-BBD0-AE41EB3243D7}" destId="{C3B6ADB5-D412-437B-99C6-D3CDF2829340}" srcOrd="1" destOrd="0" presId="urn:microsoft.com/office/officeart/2005/8/layout/radial1"/>
    <dgm:cxn modelId="{8427A7FD-287E-46D3-9FB3-D950135206C0}" srcId="{07C5BE16-006B-4362-8A5C-4290B81CBC35}" destId="{BDADFBEA-73BF-40B5-90F8-E072CF7B954B}" srcOrd="0" destOrd="0" parTransId="{4025C87A-56AE-4455-BBD0-AE41EB3243D7}" sibTransId="{3384A6EC-594E-4B4A-9E60-1ECEAAF5F615}"/>
    <dgm:cxn modelId="{42AA21E3-17A1-4EB7-95D4-2C77EE85A18C}" type="presOf" srcId="{B8B2FC30-102F-40D5-8AFC-763BBFC200C3}" destId="{C9EB0EF3-2BBF-41D8-8BE3-AD8CF3D3AACE}" srcOrd="1" destOrd="0" presId="urn:microsoft.com/office/officeart/2005/8/layout/radial1"/>
    <dgm:cxn modelId="{541C5B42-A20F-4EFC-B478-F6AAFF83C368}" type="presOf" srcId="{E42B4D10-9C70-465B-8EFB-C84336D0458F}" destId="{1C246C6C-216F-4A4F-9E4E-0FF0BD682EBC}" srcOrd="0" destOrd="0" presId="urn:microsoft.com/office/officeart/2005/8/layout/radial1"/>
    <dgm:cxn modelId="{90285567-6524-4D46-A07A-BF3E88913B4F}" srcId="{07C5BE16-006B-4362-8A5C-4290B81CBC35}" destId="{FAA90462-AADC-42E9-81E9-7C87D481E403}" srcOrd="2" destOrd="0" parTransId="{B8B2FC30-102F-40D5-8AFC-763BBFC200C3}" sibTransId="{B12DD53C-AAA7-465C-BFB8-DF14ABECCBC1}"/>
    <dgm:cxn modelId="{A77E4DBC-40B5-42B0-ABC5-43D70B9851B2}" type="presOf" srcId="{5E146F68-8307-411B-A148-9EF6ABA64D46}" destId="{0C60E8E9-1037-4AFF-95F4-41B02DEDAE28}" srcOrd="1" destOrd="0" presId="urn:microsoft.com/office/officeart/2005/8/layout/radial1"/>
    <dgm:cxn modelId="{388D83FB-14BA-4826-B74E-D4FDC40EC278}" type="presOf" srcId="{DF62A91C-42B1-412F-AFA2-EFD3427D7565}" destId="{8DCEAFC3-330D-415C-AB26-E3D4A111E40B}" srcOrd="0" destOrd="0" presId="urn:microsoft.com/office/officeart/2005/8/layout/radial1"/>
    <dgm:cxn modelId="{87370321-29EE-4F93-82F4-28F37A92FC3B}" type="presOf" srcId="{277C8C95-BAB5-4F1B-9214-DA69C8583B2D}" destId="{8A7889D3-8FBE-44EF-BC6C-6FCF22A385FF}" srcOrd="1" destOrd="0" presId="urn:microsoft.com/office/officeart/2005/8/layout/radial1"/>
    <dgm:cxn modelId="{A615F95D-B79E-4002-B16C-F5D14A885A1B}" srcId="{E42B4D10-9C70-465B-8EFB-C84336D0458F}" destId="{07C5BE16-006B-4362-8A5C-4290B81CBC35}" srcOrd="0" destOrd="0" parTransId="{59F4849D-5288-4E23-A856-358F1A4402D9}" sibTransId="{221917A1-7971-47FF-B748-67029B111D88}"/>
    <dgm:cxn modelId="{1A53266E-B799-451D-AA2D-2BC75AF650EA}" srcId="{07C5BE16-006B-4362-8A5C-4290B81CBC35}" destId="{3061CB68-744A-4605-B48A-263D7E8097C4}" srcOrd="3" destOrd="0" parTransId="{338BF2F2-57C3-43BD-87B4-8137F8D03F89}" sibTransId="{F278EE3A-9BF1-42CC-9B3A-3D2CA1DBDF3E}"/>
    <dgm:cxn modelId="{E8262D3F-66C7-4D49-9276-FEBA84BC3F89}" srcId="{07C5BE16-006B-4362-8A5C-4290B81CBC35}" destId="{DF62A91C-42B1-412F-AFA2-EFD3427D7565}" srcOrd="1" destOrd="0" parTransId="{5E146F68-8307-411B-A148-9EF6ABA64D46}" sibTransId="{B982B49E-E03A-4D70-AF7C-0F7F7DE48F1B}"/>
    <dgm:cxn modelId="{FF7689F0-EA4D-4BA0-B632-991214232530}" type="presOf" srcId="{277C8C95-BAB5-4F1B-9214-DA69C8583B2D}" destId="{856D9993-0DD4-4FC9-A28A-D0C4D986F396}" srcOrd="0" destOrd="0" presId="urn:microsoft.com/office/officeart/2005/8/layout/radial1"/>
    <dgm:cxn modelId="{D699C368-0CF8-4F66-8124-707DE068924A}" type="presOf" srcId="{338BF2F2-57C3-43BD-87B4-8137F8D03F89}" destId="{2EA57727-2136-48D2-92B4-F4080961EC2B}" srcOrd="0" destOrd="0" presId="urn:microsoft.com/office/officeart/2005/8/layout/radial1"/>
    <dgm:cxn modelId="{7D1B70F6-939E-4BD6-866E-15A5A20FC906}" srcId="{07C5BE16-006B-4362-8A5C-4290B81CBC35}" destId="{E8FC61BC-9E58-4E9B-B585-FD6E1FD089E0}" srcOrd="4" destOrd="0" parTransId="{277C8C95-BAB5-4F1B-9214-DA69C8583B2D}" sibTransId="{2F4DC4C9-C59B-4B7E-A8E7-67C0596B0F31}"/>
    <dgm:cxn modelId="{C2DD3DDF-6DA4-4D4B-9A6A-03928CE4C7C7}" type="presOf" srcId="{338BF2F2-57C3-43BD-87B4-8137F8D03F89}" destId="{5D256D72-56A8-4CD9-BD10-342E9ACA646C}" srcOrd="1" destOrd="0" presId="urn:microsoft.com/office/officeart/2005/8/layout/radial1"/>
    <dgm:cxn modelId="{81CDC9DB-8F3D-417C-B810-E99B3A5EBF47}" type="presOf" srcId="{FAA90462-AADC-42E9-81E9-7C87D481E403}" destId="{399D5049-E86A-46EA-B3E1-A2E48F8DC19C}" srcOrd="0" destOrd="0" presId="urn:microsoft.com/office/officeart/2005/8/layout/radial1"/>
    <dgm:cxn modelId="{26007C4A-458D-4ABE-A610-5947BB7D33C8}" type="presOf" srcId="{E8FC61BC-9E58-4E9B-B585-FD6E1FD089E0}" destId="{36CA8D7F-2483-440E-8DFB-F0CC527AF0B1}" srcOrd="0" destOrd="0" presId="urn:microsoft.com/office/officeart/2005/8/layout/radial1"/>
    <dgm:cxn modelId="{B685C773-05EB-4664-A269-AF63029D101F}" type="presOf" srcId="{5E146F68-8307-411B-A148-9EF6ABA64D46}" destId="{09F0C6FB-872D-4CD8-8D76-084125E9AD18}" srcOrd="0" destOrd="0" presId="urn:microsoft.com/office/officeart/2005/8/layout/radial1"/>
    <dgm:cxn modelId="{CB154758-44EB-4037-AD3D-7A77B6D5C529}" type="presOf" srcId="{BDADFBEA-73BF-40B5-90F8-E072CF7B954B}" destId="{4E22B8E9-E3DC-4ADD-A292-F7E99193B2AB}" srcOrd="0" destOrd="0" presId="urn:microsoft.com/office/officeart/2005/8/layout/radial1"/>
    <dgm:cxn modelId="{439F3BE7-4FB0-4991-A210-1E886DE0AAC1}" type="presOf" srcId="{B8B2FC30-102F-40D5-8AFC-763BBFC200C3}" destId="{2A68AC22-337E-4F23-9DEA-4FFB49C1BCD7}" srcOrd="0" destOrd="0" presId="urn:microsoft.com/office/officeart/2005/8/layout/radial1"/>
    <dgm:cxn modelId="{1EC9A795-2A12-419D-AE8F-6F9CA5DEBC28}" type="presParOf" srcId="{1C246C6C-216F-4A4F-9E4E-0FF0BD682EBC}" destId="{943C88C9-9E08-4EE0-BA5B-53817D514122}" srcOrd="0" destOrd="0" presId="urn:microsoft.com/office/officeart/2005/8/layout/radial1"/>
    <dgm:cxn modelId="{21AD4F72-7FFD-45AE-AE54-5B753C284296}" type="presParOf" srcId="{1C246C6C-216F-4A4F-9E4E-0FF0BD682EBC}" destId="{42076EBF-4BED-41E7-B01F-6BC493D29B48}" srcOrd="1" destOrd="0" presId="urn:microsoft.com/office/officeart/2005/8/layout/radial1"/>
    <dgm:cxn modelId="{285BCFB4-9DEA-4F94-8A61-7AED8D2538CC}" type="presParOf" srcId="{42076EBF-4BED-41E7-B01F-6BC493D29B48}" destId="{C3B6ADB5-D412-437B-99C6-D3CDF2829340}" srcOrd="0" destOrd="0" presId="urn:microsoft.com/office/officeart/2005/8/layout/radial1"/>
    <dgm:cxn modelId="{1B44D954-EBB9-47F5-BC92-F8100FED1D16}" type="presParOf" srcId="{1C246C6C-216F-4A4F-9E4E-0FF0BD682EBC}" destId="{4E22B8E9-E3DC-4ADD-A292-F7E99193B2AB}" srcOrd="2" destOrd="0" presId="urn:microsoft.com/office/officeart/2005/8/layout/radial1"/>
    <dgm:cxn modelId="{DF2970D1-6FBA-4A83-B32F-E0281C5018BB}" type="presParOf" srcId="{1C246C6C-216F-4A4F-9E4E-0FF0BD682EBC}" destId="{09F0C6FB-872D-4CD8-8D76-084125E9AD18}" srcOrd="3" destOrd="0" presId="urn:microsoft.com/office/officeart/2005/8/layout/radial1"/>
    <dgm:cxn modelId="{F7E1D394-AEDF-4155-A761-D8AD3B1D2B3A}" type="presParOf" srcId="{09F0C6FB-872D-4CD8-8D76-084125E9AD18}" destId="{0C60E8E9-1037-4AFF-95F4-41B02DEDAE28}" srcOrd="0" destOrd="0" presId="urn:microsoft.com/office/officeart/2005/8/layout/radial1"/>
    <dgm:cxn modelId="{B6A65477-76AA-4CCC-AF4E-1F7FFA4A91AD}" type="presParOf" srcId="{1C246C6C-216F-4A4F-9E4E-0FF0BD682EBC}" destId="{8DCEAFC3-330D-415C-AB26-E3D4A111E40B}" srcOrd="4" destOrd="0" presId="urn:microsoft.com/office/officeart/2005/8/layout/radial1"/>
    <dgm:cxn modelId="{9B742B80-222E-45C2-BC9F-83D4EC28286B}" type="presParOf" srcId="{1C246C6C-216F-4A4F-9E4E-0FF0BD682EBC}" destId="{2A68AC22-337E-4F23-9DEA-4FFB49C1BCD7}" srcOrd="5" destOrd="0" presId="urn:microsoft.com/office/officeart/2005/8/layout/radial1"/>
    <dgm:cxn modelId="{C9335694-8819-4E6E-BBE3-2889775FDFD9}" type="presParOf" srcId="{2A68AC22-337E-4F23-9DEA-4FFB49C1BCD7}" destId="{C9EB0EF3-2BBF-41D8-8BE3-AD8CF3D3AACE}" srcOrd="0" destOrd="0" presId="urn:microsoft.com/office/officeart/2005/8/layout/radial1"/>
    <dgm:cxn modelId="{4B446EBB-5008-4251-925E-41808D12A0FC}" type="presParOf" srcId="{1C246C6C-216F-4A4F-9E4E-0FF0BD682EBC}" destId="{399D5049-E86A-46EA-B3E1-A2E48F8DC19C}" srcOrd="6" destOrd="0" presId="urn:microsoft.com/office/officeart/2005/8/layout/radial1"/>
    <dgm:cxn modelId="{05A0BEF0-010B-4D41-9AD8-73D5FD4D576D}" type="presParOf" srcId="{1C246C6C-216F-4A4F-9E4E-0FF0BD682EBC}" destId="{2EA57727-2136-48D2-92B4-F4080961EC2B}" srcOrd="7" destOrd="0" presId="urn:microsoft.com/office/officeart/2005/8/layout/radial1"/>
    <dgm:cxn modelId="{26FBE9FA-EE33-49CB-8E3F-C0561D35F42C}" type="presParOf" srcId="{2EA57727-2136-48D2-92B4-F4080961EC2B}" destId="{5D256D72-56A8-4CD9-BD10-342E9ACA646C}" srcOrd="0" destOrd="0" presId="urn:microsoft.com/office/officeart/2005/8/layout/radial1"/>
    <dgm:cxn modelId="{AC084D3F-1E60-44FD-A49D-A2C69590EFB1}" type="presParOf" srcId="{1C246C6C-216F-4A4F-9E4E-0FF0BD682EBC}" destId="{5B533150-AC10-438E-BAC7-C05A74EEDA62}" srcOrd="8" destOrd="0" presId="urn:microsoft.com/office/officeart/2005/8/layout/radial1"/>
    <dgm:cxn modelId="{1C452194-0D6C-434A-A540-BB17ABEDFC45}" type="presParOf" srcId="{1C246C6C-216F-4A4F-9E4E-0FF0BD682EBC}" destId="{856D9993-0DD4-4FC9-A28A-D0C4D986F396}" srcOrd="9" destOrd="0" presId="urn:microsoft.com/office/officeart/2005/8/layout/radial1"/>
    <dgm:cxn modelId="{9DEA3CE2-2040-4FC0-92F4-AEFC2ED27225}" type="presParOf" srcId="{856D9993-0DD4-4FC9-A28A-D0C4D986F396}" destId="{8A7889D3-8FBE-44EF-BC6C-6FCF22A385FF}" srcOrd="0" destOrd="0" presId="urn:microsoft.com/office/officeart/2005/8/layout/radial1"/>
    <dgm:cxn modelId="{030FCC9A-BCE9-4253-B5DA-B83C1B67FBF2}" type="presParOf" srcId="{1C246C6C-216F-4A4F-9E4E-0FF0BD682EBC}" destId="{36CA8D7F-2483-440E-8DFB-F0CC527AF0B1}" srcOrd="10" destOrd="0" presId="urn:microsoft.com/office/officeart/2005/8/layout/radial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58DC9C-DA96-4168-B858-B27E64C63850}">
      <dsp:nvSpPr>
        <dsp:cNvPr id="0" name=""/>
        <dsp:cNvSpPr/>
      </dsp:nvSpPr>
      <dsp:spPr>
        <a:xfrm>
          <a:off x="1541065" y="418284"/>
          <a:ext cx="3492903" cy="3492903"/>
        </a:xfrm>
        <a:prstGeom prst="blockArc">
          <a:avLst>
            <a:gd name="adj1" fmla="val 13114286"/>
            <a:gd name="adj2" fmla="val 16200000"/>
            <a:gd name="adj3" fmla="val 3901"/>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05D73FD8-30A5-4C24-BAAE-6270D28DA0AD}">
      <dsp:nvSpPr>
        <dsp:cNvPr id="0" name=""/>
        <dsp:cNvSpPr/>
      </dsp:nvSpPr>
      <dsp:spPr>
        <a:xfrm>
          <a:off x="1541065" y="418284"/>
          <a:ext cx="3492903" cy="3492903"/>
        </a:xfrm>
        <a:prstGeom prst="blockArc">
          <a:avLst>
            <a:gd name="adj1" fmla="val 10028571"/>
            <a:gd name="adj2" fmla="val 13114286"/>
            <a:gd name="adj3" fmla="val 3901"/>
          </a:avLst>
        </a:prstGeom>
        <a:gradFill rotWithShape="0">
          <a:gsLst>
            <a:gs pos="0">
              <a:schemeClr val="accent5">
                <a:hueOff val="-8278230"/>
                <a:satOff val="33176"/>
                <a:lumOff val="7190"/>
                <a:alphaOff val="0"/>
                <a:tint val="50000"/>
                <a:satMod val="300000"/>
              </a:schemeClr>
            </a:gs>
            <a:gs pos="35000">
              <a:schemeClr val="accent5">
                <a:hueOff val="-8278230"/>
                <a:satOff val="33176"/>
                <a:lumOff val="7190"/>
                <a:alphaOff val="0"/>
                <a:tint val="37000"/>
                <a:satMod val="300000"/>
              </a:schemeClr>
            </a:gs>
            <a:gs pos="100000">
              <a:schemeClr val="accent5">
                <a:hueOff val="-8278230"/>
                <a:satOff val="33176"/>
                <a:lumOff val="719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96463AA3-34C4-4C57-89D3-982A46606BB5}">
      <dsp:nvSpPr>
        <dsp:cNvPr id="0" name=""/>
        <dsp:cNvSpPr/>
      </dsp:nvSpPr>
      <dsp:spPr>
        <a:xfrm>
          <a:off x="1541065" y="418284"/>
          <a:ext cx="3492903" cy="3492903"/>
        </a:xfrm>
        <a:prstGeom prst="blockArc">
          <a:avLst>
            <a:gd name="adj1" fmla="val 6942857"/>
            <a:gd name="adj2" fmla="val 10028571"/>
            <a:gd name="adj3" fmla="val 3901"/>
          </a:avLst>
        </a:prstGeom>
        <a:gradFill rotWithShape="0">
          <a:gsLst>
            <a:gs pos="0">
              <a:schemeClr val="accent5">
                <a:hueOff val="-6622584"/>
                <a:satOff val="26541"/>
                <a:lumOff val="5752"/>
                <a:alphaOff val="0"/>
                <a:tint val="50000"/>
                <a:satMod val="300000"/>
              </a:schemeClr>
            </a:gs>
            <a:gs pos="35000">
              <a:schemeClr val="accent5">
                <a:hueOff val="-6622584"/>
                <a:satOff val="26541"/>
                <a:lumOff val="5752"/>
                <a:alphaOff val="0"/>
                <a:tint val="37000"/>
                <a:satMod val="300000"/>
              </a:schemeClr>
            </a:gs>
            <a:gs pos="100000">
              <a:schemeClr val="accent5">
                <a:hueOff val="-6622584"/>
                <a:satOff val="26541"/>
                <a:lumOff val="5752"/>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B245C716-90B7-4236-841C-427FC9B408E5}">
      <dsp:nvSpPr>
        <dsp:cNvPr id="0" name=""/>
        <dsp:cNvSpPr/>
      </dsp:nvSpPr>
      <dsp:spPr>
        <a:xfrm>
          <a:off x="1541065" y="418284"/>
          <a:ext cx="3492903" cy="3492903"/>
        </a:xfrm>
        <a:prstGeom prst="blockArc">
          <a:avLst>
            <a:gd name="adj1" fmla="val 3857143"/>
            <a:gd name="adj2" fmla="val 6942857"/>
            <a:gd name="adj3" fmla="val 3901"/>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13528AB6-22B1-4513-8869-62CCDE29617D}">
      <dsp:nvSpPr>
        <dsp:cNvPr id="0" name=""/>
        <dsp:cNvSpPr/>
      </dsp:nvSpPr>
      <dsp:spPr>
        <a:xfrm>
          <a:off x="1541065" y="418284"/>
          <a:ext cx="3492903" cy="3492903"/>
        </a:xfrm>
        <a:prstGeom prst="blockArc">
          <a:avLst>
            <a:gd name="adj1" fmla="val 771429"/>
            <a:gd name="adj2" fmla="val 3857143"/>
            <a:gd name="adj3" fmla="val 3901"/>
          </a:avLst>
        </a:prstGeom>
        <a:gradFill rotWithShape="0">
          <a:gsLst>
            <a:gs pos="0">
              <a:schemeClr val="accent5">
                <a:hueOff val="-3311292"/>
                <a:satOff val="13270"/>
                <a:lumOff val="2876"/>
                <a:alphaOff val="0"/>
                <a:tint val="50000"/>
                <a:satMod val="300000"/>
              </a:schemeClr>
            </a:gs>
            <a:gs pos="35000">
              <a:schemeClr val="accent5">
                <a:hueOff val="-3311292"/>
                <a:satOff val="13270"/>
                <a:lumOff val="2876"/>
                <a:alphaOff val="0"/>
                <a:tint val="37000"/>
                <a:satMod val="300000"/>
              </a:schemeClr>
            </a:gs>
            <a:gs pos="100000">
              <a:schemeClr val="accent5">
                <a:hueOff val="-3311292"/>
                <a:satOff val="13270"/>
                <a:lumOff val="2876"/>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AFD6040E-FF49-4C2B-AFB9-0063AE12E34B}">
      <dsp:nvSpPr>
        <dsp:cNvPr id="0" name=""/>
        <dsp:cNvSpPr/>
      </dsp:nvSpPr>
      <dsp:spPr>
        <a:xfrm>
          <a:off x="1541065" y="418284"/>
          <a:ext cx="3492903" cy="3492903"/>
        </a:xfrm>
        <a:prstGeom prst="blockArc">
          <a:avLst>
            <a:gd name="adj1" fmla="val 19285714"/>
            <a:gd name="adj2" fmla="val 771429"/>
            <a:gd name="adj3" fmla="val 3901"/>
          </a:avLst>
        </a:prstGeom>
        <a:gradFill rotWithShape="0">
          <a:gsLst>
            <a:gs pos="0">
              <a:schemeClr val="accent5">
                <a:hueOff val="-1655646"/>
                <a:satOff val="6635"/>
                <a:lumOff val="1438"/>
                <a:alphaOff val="0"/>
                <a:tint val="50000"/>
                <a:satMod val="300000"/>
              </a:schemeClr>
            </a:gs>
            <a:gs pos="35000">
              <a:schemeClr val="accent5">
                <a:hueOff val="-1655646"/>
                <a:satOff val="6635"/>
                <a:lumOff val="1438"/>
                <a:alphaOff val="0"/>
                <a:tint val="37000"/>
                <a:satMod val="300000"/>
              </a:schemeClr>
            </a:gs>
            <a:gs pos="100000">
              <a:schemeClr val="accent5">
                <a:hueOff val="-1655646"/>
                <a:satOff val="6635"/>
                <a:lumOff val="1438"/>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188F3D38-ED84-4BF8-9450-11E049D53B57}">
      <dsp:nvSpPr>
        <dsp:cNvPr id="0" name=""/>
        <dsp:cNvSpPr/>
      </dsp:nvSpPr>
      <dsp:spPr>
        <a:xfrm>
          <a:off x="1541065" y="418284"/>
          <a:ext cx="3492903" cy="3492903"/>
        </a:xfrm>
        <a:prstGeom prst="blockArc">
          <a:avLst>
            <a:gd name="adj1" fmla="val 16200000"/>
            <a:gd name="adj2" fmla="val 19285714"/>
            <a:gd name="adj3" fmla="val 3901"/>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CFEBE133-097E-4323-BDA6-4F7A0D44B480}">
      <dsp:nvSpPr>
        <dsp:cNvPr id="0" name=""/>
        <dsp:cNvSpPr/>
      </dsp:nvSpPr>
      <dsp:spPr>
        <a:xfrm>
          <a:off x="2001304" y="1391619"/>
          <a:ext cx="1474440" cy="1428147"/>
        </a:xfrm>
        <a:prstGeom prst="ellipse">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u-RU" sz="2000" b="1" kern="1200" dirty="0" smtClean="0">
              <a:solidFill>
                <a:schemeClr val="tx1">
                  <a:lumMod val="85000"/>
                  <a:lumOff val="15000"/>
                </a:schemeClr>
              </a:solidFill>
            </a:rPr>
            <a:t>КТО?</a:t>
          </a:r>
          <a:endParaRPr lang="ru-RU" sz="2000" b="1" kern="1200" dirty="0">
            <a:solidFill>
              <a:schemeClr val="tx1">
                <a:lumMod val="85000"/>
                <a:lumOff val="15000"/>
              </a:schemeClr>
            </a:solidFill>
          </a:endParaRPr>
        </a:p>
      </dsp:txBody>
      <dsp:txXfrm>
        <a:off x="2217231" y="1600766"/>
        <a:ext cx="1042586" cy="1009853"/>
      </dsp:txXfrm>
    </dsp:sp>
    <dsp:sp modelId="{C6CEDF44-1870-4E66-AD1D-9B03B85A1BE3}">
      <dsp:nvSpPr>
        <dsp:cNvPr id="0" name=""/>
        <dsp:cNvSpPr/>
      </dsp:nvSpPr>
      <dsp:spPr>
        <a:xfrm>
          <a:off x="2814455" y="-20716"/>
          <a:ext cx="946124" cy="946124"/>
        </a:xfrm>
        <a:prstGeom prst="ellipse">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ru-RU" sz="1400" b="1" kern="1200" dirty="0" smtClean="0"/>
            <a:t>МОЖЕТ ЛИ?</a:t>
          </a:r>
          <a:endParaRPr lang="ru-RU" sz="1400" b="1" kern="1200" dirty="0"/>
        </a:p>
      </dsp:txBody>
      <dsp:txXfrm>
        <a:off x="2953012" y="117841"/>
        <a:ext cx="669010" cy="669010"/>
      </dsp:txXfrm>
    </dsp:sp>
    <dsp:sp modelId="{438C21DA-35EF-46F8-B0AA-956BD2AE1089}">
      <dsp:nvSpPr>
        <dsp:cNvPr id="0" name=""/>
        <dsp:cNvSpPr/>
      </dsp:nvSpPr>
      <dsp:spPr>
        <a:xfrm>
          <a:off x="4052735" y="599530"/>
          <a:ext cx="1147166" cy="995095"/>
        </a:xfrm>
        <a:prstGeom prst="ellipse">
          <a:avLst/>
        </a:prstGeom>
        <a:gradFill rotWithShape="0">
          <a:gsLst>
            <a:gs pos="0">
              <a:schemeClr val="accent5">
                <a:hueOff val="-1655646"/>
                <a:satOff val="6635"/>
                <a:lumOff val="1438"/>
                <a:alphaOff val="0"/>
                <a:tint val="50000"/>
                <a:satMod val="300000"/>
              </a:schemeClr>
            </a:gs>
            <a:gs pos="35000">
              <a:schemeClr val="accent5">
                <a:hueOff val="-1655646"/>
                <a:satOff val="6635"/>
                <a:lumOff val="1438"/>
                <a:alphaOff val="0"/>
                <a:tint val="37000"/>
                <a:satMod val="300000"/>
              </a:schemeClr>
            </a:gs>
            <a:gs pos="100000">
              <a:schemeClr val="accent5">
                <a:hueOff val="-1655646"/>
                <a:satOff val="6635"/>
                <a:lumOff val="143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ru-RU" sz="1400" b="1" kern="1200" dirty="0" smtClean="0"/>
            <a:t>БЫВАЮТ ЛИ?</a:t>
          </a:r>
          <a:endParaRPr lang="ru-RU" sz="1400" b="1" kern="1200" dirty="0"/>
        </a:p>
      </dsp:txBody>
      <dsp:txXfrm>
        <a:off x="4220734" y="745258"/>
        <a:ext cx="811168" cy="703639"/>
      </dsp:txXfrm>
    </dsp:sp>
    <dsp:sp modelId="{78EC61BA-7EA8-490C-87DC-F05C57BA350B}">
      <dsp:nvSpPr>
        <dsp:cNvPr id="0" name=""/>
        <dsp:cNvSpPr/>
      </dsp:nvSpPr>
      <dsp:spPr>
        <a:xfrm>
          <a:off x="4483913" y="2072717"/>
          <a:ext cx="946124" cy="946124"/>
        </a:xfrm>
        <a:prstGeom prst="ellipse">
          <a:avLst/>
        </a:prstGeom>
        <a:gradFill rotWithShape="0">
          <a:gsLst>
            <a:gs pos="0">
              <a:schemeClr val="accent5">
                <a:hueOff val="-3311292"/>
                <a:satOff val="13270"/>
                <a:lumOff val="2876"/>
                <a:alphaOff val="0"/>
                <a:tint val="50000"/>
                <a:satMod val="300000"/>
              </a:schemeClr>
            </a:gs>
            <a:gs pos="35000">
              <a:schemeClr val="accent5">
                <a:hueOff val="-3311292"/>
                <a:satOff val="13270"/>
                <a:lumOff val="2876"/>
                <a:alphaOff val="0"/>
                <a:tint val="37000"/>
                <a:satMod val="300000"/>
              </a:schemeClr>
            </a:gs>
            <a:gs pos="100000">
              <a:schemeClr val="accent5">
                <a:hueOff val="-3311292"/>
                <a:satOff val="13270"/>
                <a:lumOff val="287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ru-RU" sz="1400" b="1" kern="1200" dirty="0" smtClean="0"/>
            <a:t>КАК?</a:t>
          </a:r>
          <a:endParaRPr lang="ru-RU" sz="1400" b="1" kern="1200" dirty="0"/>
        </a:p>
      </dsp:txBody>
      <dsp:txXfrm>
        <a:off x="4622470" y="2211274"/>
        <a:ext cx="669010" cy="669010"/>
      </dsp:txXfrm>
    </dsp:sp>
    <dsp:sp modelId="{8269C434-AA0C-488E-A2E3-61A7AF41F5D2}">
      <dsp:nvSpPr>
        <dsp:cNvPr id="0" name=""/>
        <dsp:cNvSpPr/>
      </dsp:nvSpPr>
      <dsp:spPr>
        <a:xfrm>
          <a:off x="3539410" y="3191820"/>
          <a:ext cx="982171" cy="1031455"/>
        </a:xfrm>
        <a:prstGeom prst="ellipse">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ru-RU" sz="1400" b="1" kern="1200" dirty="0" smtClean="0"/>
            <a:t>МОЖНО ЛИ?</a:t>
          </a:r>
          <a:endParaRPr lang="ru-RU" sz="1400" b="1" kern="1200" dirty="0"/>
        </a:p>
      </dsp:txBody>
      <dsp:txXfrm>
        <a:off x="3683246" y="3342873"/>
        <a:ext cx="694499" cy="729349"/>
      </dsp:txXfrm>
    </dsp:sp>
    <dsp:sp modelId="{38DE4D55-EB94-4F23-AF82-AAC454419B0B}">
      <dsp:nvSpPr>
        <dsp:cNvPr id="0" name=""/>
        <dsp:cNvSpPr/>
      </dsp:nvSpPr>
      <dsp:spPr>
        <a:xfrm>
          <a:off x="2071476" y="3234486"/>
          <a:ext cx="946124" cy="946124"/>
        </a:xfrm>
        <a:prstGeom prst="ellipse">
          <a:avLst/>
        </a:prstGeom>
        <a:gradFill rotWithShape="0">
          <a:gsLst>
            <a:gs pos="0">
              <a:schemeClr val="accent5">
                <a:hueOff val="-6622584"/>
                <a:satOff val="26541"/>
                <a:lumOff val="5752"/>
                <a:alphaOff val="0"/>
                <a:tint val="50000"/>
                <a:satMod val="300000"/>
              </a:schemeClr>
            </a:gs>
            <a:gs pos="35000">
              <a:schemeClr val="accent5">
                <a:hueOff val="-6622584"/>
                <a:satOff val="26541"/>
                <a:lumOff val="5752"/>
                <a:alphaOff val="0"/>
                <a:tint val="37000"/>
                <a:satMod val="300000"/>
              </a:schemeClr>
            </a:gs>
            <a:gs pos="100000">
              <a:schemeClr val="accent5">
                <a:hueOff val="-6622584"/>
                <a:satOff val="26541"/>
                <a:lumOff val="5752"/>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ru-RU" sz="1400" b="1" kern="1200" dirty="0" smtClean="0"/>
            <a:t>БЫВАЕТ ЛИ?</a:t>
          </a:r>
          <a:endParaRPr lang="ru-RU" sz="1400" b="1" kern="1200" dirty="0"/>
        </a:p>
      </dsp:txBody>
      <dsp:txXfrm>
        <a:off x="2210033" y="3373043"/>
        <a:ext cx="669010" cy="669010"/>
      </dsp:txXfrm>
    </dsp:sp>
    <dsp:sp modelId="{A43C981F-92BF-42E9-B6EF-916DA994B9DF}">
      <dsp:nvSpPr>
        <dsp:cNvPr id="0" name=""/>
        <dsp:cNvSpPr/>
      </dsp:nvSpPr>
      <dsp:spPr>
        <a:xfrm>
          <a:off x="1144997" y="2072717"/>
          <a:ext cx="946124" cy="946124"/>
        </a:xfrm>
        <a:prstGeom prst="ellipse">
          <a:avLst/>
        </a:prstGeom>
        <a:gradFill rotWithShape="0">
          <a:gsLst>
            <a:gs pos="0">
              <a:schemeClr val="accent5">
                <a:hueOff val="-8278230"/>
                <a:satOff val="33176"/>
                <a:lumOff val="7190"/>
                <a:alphaOff val="0"/>
                <a:tint val="50000"/>
                <a:satMod val="300000"/>
              </a:schemeClr>
            </a:gs>
            <a:gs pos="35000">
              <a:schemeClr val="accent5">
                <a:hueOff val="-8278230"/>
                <a:satOff val="33176"/>
                <a:lumOff val="7190"/>
                <a:alphaOff val="0"/>
                <a:tint val="37000"/>
                <a:satMod val="300000"/>
              </a:schemeClr>
            </a:gs>
            <a:gs pos="100000">
              <a:schemeClr val="accent5">
                <a:hueOff val="-8278230"/>
                <a:satOff val="33176"/>
                <a:lumOff val="719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ru-RU" sz="1400" b="1" kern="1200" dirty="0" smtClean="0"/>
            <a:t>ЧТО?</a:t>
          </a:r>
          <a:endParaRPr lang="ru-RU" sz="1400" b="1" kern="1200" dirty="0"/>
        </a:p>
      </dsp:txBody>
      <dsp:txXfrm>
        <a:off x="1283554" y="2211274"/>
        <a:ext cx="669010" cy="669010"/>
      </dsp:txXfrm>
    </dsp:sp>
    <dsp:sp modelId="{536C1C93-5260-442D-A2A8-74937E7D13E4}">
      <dsp:nvSpPr>
        <dsp:cNvPr id="0" name=""/>
        <dsp:cNvSpPr/>
      </dsp:nvSpPr>
      <dsp:spPr>
        <a:xfrm>
          <a:off x="1475653" y="624015"/>
          <a:ext cx="946124" cy="946124"/>
        </a:xfrm>
        <a:prstGeom prst="ellipse">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ru-RU" sz="1400" b="1" kern="1200" dirty="0" smtClean="0"/>
            <a:t>ЕСТЬ ЛИ?</a:t>
          </a:r>
          <a:endParaRPr lang="ru-RU" sz="1400" b="1" kern="1200" dirty="0"/>
        </a:p>
      </dsp:txBody>
      <dsp:txXfrm>
        <a:off x="1614210" y="762572"/>
        <a:ext cx="669010" cy="6690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309FDA-4914-490D-9CFC-2F21EA5E4A1B}">
      <dsp:nvSpPr>
        <dsp:cNvPr id="0" name=""/>
        <dsp:cNvSpPr/>
      </dsp:nvSpPr>
      <dsp:spPr>
        <a:xfrm>
          <a:off x="23292" y="0"/>
          <a:ext cx="1200844" cy="1200844"/>
        </a:xfrm>
        <a:prstGeom prst="ellipse">
          <a:avLst/>
        </a:prstGeom>
        <a:gradFill rotWithShape="0">
          <a:gsLst>
            <a:gs pos="0">
              <a:schemeClr val="accent2">
                <a:alpha val="50000"/>
                <a:hueOff val="0"/>
                <a:satOff val="0"/>
                <a:lumOff val="0"/>
                <a:alphaOff val="0"/>
                <a:tint val="50000"/>
                <a:satMod val="300000"/>
              </a:schemeClr>
            </a:gs>
            <a:gs pos="35000">
              <a:schemeClr val="accent2">
                <a:alpha val="50000"/>
                <a:hueOff val="0"/>
                <a:satOff val="0"/>
                <a:lumOff val="0"/>
                <a:alphaOff val="0"/>
                <a:tint val="37000"/>
                <a:satMod val="300000"/>
              </a:schemeClr>
            </a:gs>
            <a:gs pos="100000">
              <a:schemeClr val="accent2">
                <a:alpha val="50000"/>
                <a:hueOff val="0"/>
                <a:satOff val="0"/>
                <a:lumOff val="0"/>
                <a:alphaOff val="0"/>
                <a:tint val="15000"/>
                <a:satMod val="350000"/>
              </a:schemeClr>
            </a:gs>
          </a:gsLst>
          <a:lin ang="16200000" scaled="1"/>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ru-RU" sz="1800" b="1" kern="1200" dirty="0" smtClean="0">
              <a:latin typeface="+mj-lt"/>
            </a:rPr>
            <a:t>КТО?</a:t>
          </a:r>
          <a:endParaRPr lang="ru-RU" sz="1800" b="1" kern="1200" dirty="0">
            <a:latin typeface="+mj-lt"/>
          </a:endParaRPr>
        </a:p>
      </dsp:txBody>
      <dsp:txXfrm>
        <a:off x="199152" y="175860"/>
        <a:ext cx="849124" cy="8491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58DC9C-DA96-4168-B858-B27E64C63850}">
      <dsp:nvSpPr>
        <dsp:cNvPr id="0" name=""/>
        <dsp:cNvSpPr/>
      </dsp:nvSpPr>
      <dsp:spPr>
        <a:xfrm>
          <a:off x="406866" y="263787"/>
          <a:ext cx="2108741" cy="2108741"/>
        </a:xfrm>
        <a:prstGeom prst="blockArc">
          <a:avLst>
            <a:gd name="adj1" fmla="val 13114286"/>
            <a:gd name="adj2" fmla="val 16200000"/>
            <a:gd name="adj3" fmla="val 3868"/>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05D73FD8-30A5-4C24-BAAE-6270D28DA0AD}">
      <dsp:nvSpPr>
        <dsp:cNvPr id="0" name=""/>
        <dsp:cNvSpPr/>
      </dsp:nvSpPr>
      <dsp:spPr>
        <a:xfrm>
          <a:off x="406866" y="263787"/>
          <a:ext cx="2108741" cy="2108741"/>
        </a:xfrm>
        <a:prstGeom prst="blockArc">
          <a:avLst>
            <a:gd name="adj1" fmla="val 10028571"/>
            <a:gd name="adj2" fmla="val 13114286"/>
            <a:gd name="adj3" fmla="val 3868"/>
          </a:avLst>
        </a:prstGeom>
        <a:gradFill rotWithShape="0">
          <a:gsLst>
            <a:gs pos="0">
              <a:schemeClr val="accent5">
                <a:hueOff val="-8278230"/>
                <a:satOff val="33176"/>
                <a:lumOff val="7190"/>
                <a:alphaOff val="0"/>
                <a:tint val="50000"/>
                <a:satMod val="300000"/>
              </a:schemeClr>
            </a:gs>
            <a:gs pos="35000">
              <a:schemeClr val="accent5">
                <a:hueOff val="-8278230"/>
                <a:satOff val="33176"/>
                <a:lumOff val="7190"/>
                <a:alphaOff val="0"/>
                <a:tint val="37000"/>
                <a:satMod val="300000"/>
              </a:schemeClr>
            </a:gs>
            <a:gs pos="100000">
              <a:schemeClr val="accent5">
                <a:hueOff val="-8278230"/>
                <a:satOff val="33176"/>
                <a:lumOff val="719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96463AA3-34C4-4C57-89D3-982A46606BB5}">
      <dsp:nvSpPr>
        <dsp:cNvPr id="0" name=""/>
        <dsp:cNvSpPr/>
      </dsp:nvSpPr>
      <dsp:spPr>
        <a:xfrm>
          <a:off x="406866" y="263787"/>
          <a:ext cx="2108741" cy="2108741"/>
        </a:xfrm>
        <a:prstGeom prst="blockArc">
          <a:avLst>
            <a:gd name="adj1" fmla="val 6942857"/>
            <a:gd name="adj2" fmla="val 10028571"/>
            <a:gd name="adj3" fmla="val 3868"/>
          </a:avLst>
        </a:prstGeom>
        <a:gradFill rotWithShape="0">
          <a:gsLst>
            <a:gs pos="0">
              <a:schemeClr val="accent5">
                <a:hueOff val="-6622584"/>
                <a:satOff val="26541"/>
                <a:lumOff val="5752"/>
                <a:alphaOff val="0"/>
                <a:tint val="50000"/>
                <a:satMod val="300000"/>
              </a:schemeClr>
            </a:gs>
            <a:gs pos="35000">
              <a:schemeClr val="accent5">
                <a:hueOff val="-6622584"/>
                <a:satOff val="26541"/>
                <a:lumOff val="5752"/>
                <a:alphaOff val="0"/>
                <a:tint val="37000"/>
                <a:satMod val="300000"/>
              </a:schemeClr>
            </a:gs>
            <a:gs pos="100000">
              <a:schemeClr val="accent5">
                <a:hueOff val="-6622584"/>
                <a:satOff val="26541"/>
                <a:lumOff val="5752"/>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B245C716-90B7-4236-841C-427FC9B408E5}">
      <dsp:nvSpPr>
        <dsp:cNvPr id="0" name=""/>
        <dsp:cNvSpPr/>
      </dsp:nvSpPr>
      <dsp:spPr>
        <a:xfrm>
          <a:off x="406866" y="263787"/>
          <a:ext cx="2108741" cy="2108741"/>
        </a:xfrm>
        <a:prstGeom prst="blockArc">
          <a:avLst>
            <a:gd name="adj1" fmla="val 3857143"/>
            <a:gd name="adj2" fmla="val 6942857"/>
            <a:gd name="adj3" fmla="val 3868"/>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13528AB6-22B1-4513-8869-62CCDE29617D}">
      <dsp:nvSpPr>
        <dsp:cNvPr id="0" name=""/>
        <dsp:cNvSpPr/>
      </dsp:nvSpPr>
      <dsp:spPr>
        <a:xfrm>
          <a:off x="406866" y="263787"/>
          <a:ext cx="2108741" cy="2108741"/>
        </a:xfrm>
        <a:prstGeom prst="blockArc">
          <a:avLst>
            <a:gd name="adj1" fmla="val 771429"/>
            <a:gd name="adj2" fmla="val 3857143"/>
            <a:gd name="adj3" fmla="val 3868"/>
          </a:avLst>
        </a:prstGeom>
        <a:gradFill rotWithShape="0">
          <a:gsLst>
            <a:gs pos="0">
              <a:schemeClr val="accent5">
                <a:hueOff val="-3311292"/>
                <a:satOff val="13270"/>
                <a:lumOff val="2876"/>
                <a:alphaOff val="0"/>
                <a:tint val="50000"/>
                <a:satMod val="300000"/>
              </a:schemeClr>
            </a:gs>
            <a:gs pos="35000">
              <a:schemeClr val="accent5">
                <a:hueOff val="-3311292"/>
                <a:satOff val="13270"/>
                <a:lumOff val="2876"/>
                <a:alphaOff val="0"/>
                <a:tint val="37000"/>
                <a:satMod val="300000"/>
              </a:schemeClr>
            </a:gs>
            <a:gs pos="100000">
              <a:schemeClr val="accent5">
                <a:hueOff val="-3311292"/>
                <a:satOff val="13270"/>
                <a:lumOff val="2876"/>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AFD6040E-FF49-4C2B-AFB9-0063AE12E34B}">
      <dsp:nvSpPr>
        <dsp:cNvPr id="0" name=""/>
        <dsp:cNvSpPr/>
      </dsp:nvSpPr>
      <dsp:spPr>
        <a:xfrm>
          <a:off x="406866" y="263787"/>
          <a:ext cx="2108741" cy="2108741"/>
        </a:xfrm>
        <a:prstGeom prst="blockArc">
          <a:avLst>
            <a:gd name="adj1" fmla="val 19285714"/>
            <a:gd name="adj2" fmla="val 771429"/>
            <a:gd name="adj3" fmla="val 3868"/>
          </a:avLst>
        </a:prstGeom>
        <a:gradFill rotWithShape="0">
          <a:gsLst>
            <a:gs pos="0">
              <a:schemeClr val="accent5">
                <a:hueOff val="-1655646"/>
                <a:satOff val="6635"/>
                <a:lumOff val="1438"/>
                <a:alphaOff val="0"/>
                <a:tint val="50000"/>
                <a:satMod val="300000"/>
              </a:schemeClr>
            </a:gs>
            <a:gs pos="35000">
              <a:schemeClr val="accent5">
                <a:hueOff val="-1655646"/>
                <a:satOff val="6635"/>
                <a:lumOff val="1438"/>
                <a:alphaOff val="0"/>
                <a:tint val="37000"/>
                <a:satMod val="300000"/>
              </a:schemeClr>
            </a:gs>
            <a:gs pos="100000">
              <a:schemeClr val="accent5">
                <a:hueOff val="-1655646"/>
                <a:satOff val="6635"/>
                <a:lumOff val="1438"/>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188F3D38-ED84-4BF8-9450-11E049D53B57}">
      <dsp:nvSpPr>
        <dsp:cNvPr id="0" name=""/>
        <dsp:cNvSpPr/>
      </dsp:nvSpPr>
      <dsp:spPr>
        <a:xfrm>
          <a:off x="406866" y="263787"/>
          <a:ext cx="2108741" cy="2108741"/>
        </a:xfrm>
        <a:prstGeom prst="blockArc">
          <a:avLst>
            <a:gd name="adj1" fmla="val 16200000"/>
            <a:gd name="adj2" fmla="val 19285714"/>
            <a:gd name="adj3" fmla="val 3868"/>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CFEBE133-097E-4323-BDA6-4F7A0D44B480}">
      <dsp:nvSpPr>
        <dsp:cNvPr id="0" name=""/>
        <dsp:cNvSpPr/>
      </dsp:nvSpPr>
      <dsp:spPr>
        <a:xfrm>
          <a:off x="688425" y="855045"/>
          <a:ext cx="882634" cy="854922"/>
        </a:xfrm>
        <a:prstGeom prst="ellipse">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tx1">
                  <a:lumMod val="85000"/>
                  <a:lumOff val="15000"/>
                </a:schemeClr>
              </a:solidFill>
            </a:rPr>
            <a:t>КТО?</a:t>
          </a:r>
          <a:endParaRPr lang="ru-RU" sz="1800" b="1" kern="1200" dirty="0">
            <a:solidFill>
              <a:schemeClr val="tx1">
                <a:lumMod val="85000"/>
                <a:lumOff val="15000"/>
              </a:schemeClr>
            </a:solidFill>
          </a:endParaRPr>
        </a:p>
      </dsp:txBody>
      <dsp:txXfrm>
        <a:off x="817684" y="980245"/>
        <a:ext cx="624116" cy="604522"/>
      </dsp:txXfrm>
    </dsp:sp>
    <dsp:sp modelId="{C6CEDF44-1870-4E66-AD1D-9B03B85A1BE3}">
      <dsp:nvSpPr>
        <dsp:cNvPr id="0" name=""/>
        <dsp:cNvSpPr/>
      </dsp:nvSpPr>
      <dsp:spPr>
        <a:xfrm>
          <a:off x="1178050" y="990"/>
          <a:ext cx="566372" cy="566372"/>
        </a:xfrm>
        <a:prstGeom prst="ellipse">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ru-RU" sz="800" b="1" kern="1200" dirty="0" smtClean="0"/>
            <a:t>МОЖЕТ ЛИ?</a:t>
          </a:r>
          <a:endParaRPr lang="ru-RU" sz="800" b="1" kern="1200" dirty="0"/>
        </a:p>
      </dsp:txBody>
      <dsp:txXfrm>
        <a:off x="1260993" y="83933"/>
        <a:ext cx="400486" cy="400486"/>
      </dsp:txXfrm>
    </dsp:sp>
    <dsp:sp modelId="{438C21DA-35EF-46F8-B0AA-956BD2AE1089}">
      <dsp:nvSpPr>
        <dsp:cNvPr id="0" name=""/>
        <dsp:cNvSpPr/>
      </dsp:nvSpPr>
      <dsp:spPr>
        <a:xfrm>
          <a:off x="1926276" y="375637"/>
          <a:ext cx="686720" cy="595687"/>
        </a:xfrm>
        <a:prstGeom prst="ellipse">
          <a:avLst/>
        </a:prstGeom>
        <a:gradFill rotWithShape="0">
          <a:gsLst>
            <a:gs pos="0">
              <a:schemeClr val="accent5">
                <a:hueOff val="-1655646"/>
                <a:satOff val="6635"/>
                <a:lumOff val="1438"/>
                <a:alphaOff val="0"/>
                <a:tint val="50000"/>
                <a:satMod val="300000"/>
              </a:schemeClr>
            </a:gs>
            <a:gs pos="35000">
              <a:schemeClr val="accent5">
                <a:hueOff val="-1655646"/>
                <a:satOff val="6635"/>
                <a:lumOff val="1438"/>
                <a:alphaOff val="0"/>
                <a:tint val="37000"/>
                <a:satMod val="300000"/>
              </a:schemeClr>
            </a:gs>
            <a:gs pos="100000">
              <a:schemeClr val="accent5">
                <a:hueOff val="-1655646"/>
                <a:satOff val="6635"/>
                <a:lumOff val="143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ru-RU" sz="900" b="1" kern="1200" dirty="0" smtClean="0"/>
            <a:t>БЫВАЮТ ЛИ?</a:t>
          </a:r>
          <a:endParaRPr lang="ru-RU" sz="900" b="1" kern="1200" dirty="0"/>
        </a:p>
      </dsp:txBody>
      <dsp:txXfrm>
        <a:off x="2026844" y="462873"/>
        <a:ext cx="485584" cy="421215"/>
      </dsp:txXfrm>
    </dsp:sp>
    <dsp:sp modelId="{78EC61BA-7EA8-490C-87DC-F05C57BA350B}">
      <dsp:nvSpPr>
        <dsp:cNvPr id="0" name=""/>
        <dsp:cNvSpPr/>
      </dsp:nvSpPr>
      <dsp:spPr>
        <a:xfrm>
          <a:off x="2186108" y="1265054"/>
          <a:ext cx="566372" cy="566372"/>
        </a:xfrm>
        <a:prstGeom prst="ellipse">
          <a:avLst/>
        </a:prstGeom>
        <a:gradFill rotWithShape="0">
          <a:gsLst>
            <a:gs pos="0">
              <a:schemeClr val="accent5">
                <a:hueOff val="-3311292"/>
                <a:satOff val="13270"/>
                <a:lumOff val="2876"/>
                <a:alphaOff val="0"/>
                <a:tint val="50000"/>
                <a:satMod val="300000"/>
              </a:schemeClr>
            </a:gs>
            <a:gs pos="35000">
              <a:schemeClr val="accent5">
                <a:hueOff val="-3311292"/>
                <a:satOff val="13270"/>
                <a:lumOff val="2876"/>
                <a:alphaOff val="0"/>
                <a:tint val="37000"/>
                <a:satMod val="300000"/>
              </a:schemeClr>
            </a:gs>
            <a:gs pos="100000">
              <a:schemeClr val="accent5">
                <a:hueOff val="-3311292"/>
                <a:satOff val="13270"/>
                <a:lumOff val="287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b="1" kern="1200" dirty="0" smtClean="0"/>
            <a:t>КАК?</a:t>
          </a:r>
          <a:endParaRPr lang="ru-RU" sz="1100" b="1" kern="1200" dirty="0"/>
        </a:p>
      </dsp:txBody>
      <dsp:txXfrm>
        <a:off x="2269051" y="1347997"/>
        <a:ext cx="400486" cy="400486"/>
      </dsp:txXfrm>
    </dsp:sp>
    <dsp:sp modelId="{8269C434-AA0C-488E-A2E3-61A7AF41F5D2}">
      <dsp:nvSpPr>
        <dsp:cNvPr id="0" name=""/>
        <dsp:cNvSpPr/>
      </dsp:nvSpPr>
      <dsp:spPr>
        <a:xfrm>
          <a:off x="1626678" y="1966557"/>
          <a:ext cx="566372" cy="566372"/>
        </a:xfrm>
        <a:prstGeom prst="ellipse">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ru-RU" sz="800" b="1" kern="1200" dirty="0" smtClean="0"/>
            <a:t>МОЖНО ЛИ?</a:t>
          </a:r>
          <a:endParaRPr lang="ru-RU" sz="800" b="1" kern="1200" dirty="0"/>
        </a:p>
      </dsp:txBody>
      <dsp:txXfrm>
        <a:off x="1709621" y="2049500"/>
        <a:ext cx="400486" cy="400486"/>
      </dsp:txXfrm>
    </dsp:sp>
    <dsp:sp modelId="{38DE4D55-EB94-4F23-AF82-AAC454419B0B}">
      <dsp:nvSpPr>
        <dsp:cNvPr id="0" name=""/>
        <dsp:cNvSpPr/>
      </dsp:nvSpPr>
      <dsp:spPr>
        <a:xfrm>
          <a:off x="729423" y="1966557"/>
          <a:ext cx="566372" cy="566372"/>
        </a:xfrm>
        <a:prstGeom prst="ellipse">
          <a:avLst/>
        </a:prstGeom>
        <a:gradFill rotWithShape="0">
          <a:gsLst>
            <a:gs pos="0">
              <a:schemeClr val="accent5">
                <a:hueOff val="-6622584"/>
                <a:satOff val="26541"/>
                <a:lumOff val="5752"/>
                <a:alphaOff val="0"/>
                <a:tint val="50000"/>
                <a:satMod val="300000"/>
              </a:schemeClr>
            </a:gs>
            <a:gs pos="35000">
              <a:schemeClr val="accent5">
                <a:hueOff val="-6622584"/>
                <a:satOff val="26541"/>
                <a:lumOff val="5752"/>
                <a:alphaOff val="0"/>
                <a:tint val="37000"/>
                <a:satMod val="300000"/>
              </a:schemeClr>
            </a:gs>
            <a:gs pos="100000">
              <a:schemeClr val="accent5">
                <a:hueOff val="-6622584"/>
                <a:satOff val="26541"/>
                <a:lumOff val="5752"/>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ru-RU" sz="800" b="1" kern="1200" dirty="0" smtClean="0"/>
            <a:t>БЫВАЕТ ЛИ?</a:t>
          </a:r>
          <a:endParaRPr lang="ru-RU" sz="800" b="1" kern="1200" dirty="0"/>
        </a:p>
      </dsp:txBody>
      <dsp:txXfrm>
        <a:off x="812366" y="2049500"/>
        <a:ext cx="400486" cy="400486"/>
      </dsp:txXfrm>
    </dsp:sp>
    <dsp:sp modelId="{A43C981F-92BF-42E9-B6EF-916DA994B9DF}">
      <dsp:nvSpPr>
        <dsp:cNvPr id="0" name=""/>
        <dsp:cNvSpPr/>
      </dsp:nvSpPr>
      <dsp:spPr>
        <a:xfrm>
          <a:off x="169993" y="1265054"/>
          <a:ext cx="566372" cy="566372"/>
        </a:xfrm>
        <a:prstGeom prst="ellipse">
          <a:avLst/>
        </a:prstGeom>
        <a:gradFill rotWithShape="0">
          <a:gsLst>
            <a:gs pos="0">
              <a:schemeClr val="accent5">
                <a:hueOff val="-8278230"/>
                <a:satOff val="33176"/>
                <a:lumOff val="7190"/>
                <a:alphaOff val="0"/>
                <a:tint val="50000"/>
                <a:satMod val="300000"/>
              </a:schemeClr>
            </a:gs>
            <a:gs pos="35000">
              <a:schemeClr val="accent5">
                <a:hueOff val="-8278230"/>
                <a:satOff val="33176"/>
                <a:lumOff val="7190"/>
                <a:alphaOff val="0"/>
                <a:tint val="37000"/>
                <a:satMod val="300000"/>
              </a:schemeClr>
            </a:gs>
            <a:gs pos="100000">
              <a:schemeClr val="accent5">
                <a:hueOff val="-8278230"/>
                <a:satOff val="33176"/>
                <a:lumOff val="719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b="1" kern="1200" dirty="0" smtClean="0"/>
            <a:t>ЧТО?</a:t>
          </a:r>
          <a:endParaRPr lang="ru-RU" sz="1100" b="1" kern="1200" dirty="0"/>
        </a:p>
      </dsp:txBody>
      <dsp:txXfrm>
        <a:off x="252936" y="1347997"/>
        <a:ext cx="400486" cy="400486"/>
      </dsp:txXfrm>
    </dsp:sp>
    <dsp:sp modelId="{536C1C93-5260-442D-A2A8-74937E7D13E4}">
      <dsp:nvSpPr>
        <dsp:cNvPr id="0" name=""/>
        <dsp:cNvSpPr/>
      </dsp:nvSpPr>
      <dsp:spPr>
        <a:xfrm>
          <a:off x="369651" y="390295"/>
          <a:ext cx="566372" cy="566372"/>
        </a:xfrm>
        <a:prstGeom prst="ellipse">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66725">
            <a:lnSpc>
              <a:spcPct val="90000"/>
            </a:lnSpc>
            <a:spcBef>
              <a:spcPct val="0"/>
            </a:spcBef>
            <a:spcAft>
              <a:spcPct val="35000"/>
            </a:spcAft>
          </a:pPr>
          <a:r>
            <a:rPr lang="ru-RU" sz="1050" b="1" kern="1200" dirty="0" smtClean="0"/>
            <a:t>ЕСТЬ ЛИ?</a:t>
          </a:r>
          <a:endParaRPr lang="ru-RU" sz="1050" b="1" kern="1200" dirty="0"/>
        </a:p>
      </dsp:txBody>
      <dsp:txXfrm>
        <a:off x="452594" y="473238"/>
        <a:ext cx="400486" cy="4004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309FDA-4914-490D-9CFC-2F21EA5E4A1B}">
      <dsp:nvSpPr>
        <dsp:cNvPr id="0" name=""/>
        <dsp:cNvSpPr/>
      </dsp:nvSpPr>
      <dsp:spPr>
        <a:xfrm>
          <a:off x="2350" y="0"/>
          <a:ext cx="713389" cy="713389"/>
        </a:xfrm>
        <a:prstGeom prst="ellipse">
          <a:avLst/>
        </a:prstGeom>
        <a:gradFill rotWithShape="0">
          <a:gsLst>
            <a:gs pos="0">
              <a:schemeClr val="accent2">
                <a:alpha val="50000"/>
                <a:hueOff val="0"/>
                <a:satOff val="0"/>
                <a:lumOff val="0"/>
                <a:alphaOff val="0"/>
                <a:tint val="50000"/>
                <a:satMod val="300000"/>
              </a:schemeClr>
            </a:gs>
            <a:gs pos="35000">
              <a:schemeClr val="accent2">
                <a:alpha val="50000"/>
                <a:hueOff val="0"/>
                <a:satOff val="0"/>
                <a:lumOff val="0"/>
                <a:alphaOff val="0"/>
                <a:tint val="37000"/>
                <a:satMod val="300000"/>
              </a:schemeClr>
            </a:gs>
            <a:gs pos="100000">
              <a:schemeClr val="accent2">
                <a:alpha val="50000"/>
                <a:hueOff val="0"/>
                <a:satOff val="0"/>
                <a:lumOff val="0"/>
                <a:alphaOff val="0"/>
                <a:tint val="15000"/>
                <a:satMod val="350000"/>
              </a:schemeClr>
            </a:gs>
          </a:gsLst>
          <a:lin ang="16200000" scaled="1"/>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ru-RU" sz="1400" b="1" kern="1200" dirty="0" smtClean="0">
              <a:latin typeface="+mj-lt"/>
            </a:rPr>
            <a:t>КТО?</a:t>
          </a:r>
          <a:endParaRPr lang="ru-RU" sz="1400" b="1" kern="1200" dirty="0">
            <a:latin typeface="+mj-lt"/>
          </a:endParaRPr>
        </a:p>
      </dsp:txBody>
      <dsp:txXfrm>
        <a:off x="106823" y="104473"/>
        <a:ext cx="504443" cy="50444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58DC9C-DA96-4168-B858-B27E64C63850}">
      <dsp:nvSpPr>
        <dsp:cNvPr id="0" name=""/>
        <dsp:cNvSpPr/>
      </dsp:nvSpPr>
      <dsp:spPr>
        <a:xfrm>
          <a:off x="406866" y="263787"/>
          <a:ext cx="2108741" cy="2108741"/>
        </a:xfrm>
        <a:prstGeom prst="blockArc">
          <a:avLst>
            <a:gd name="adj1" fmla="val 13114286"/>
            <a:gd name="adj2" fmla="val 16200000"/>
            <a:gd name="adj3" fmla="val 3868"/>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05D73FD8-30A5-4C24-BAAE-6270D28DA0AD}">
      <dsp:nvSpPr>
        <dsp:cNvPr id="0" name=""/>
        <dsp:cNvSpPr/>
      </dsp:nvSpPr>
      <dsp:spPr>
        <a:xfrm>
          <a:off x="406866" y="263787"/>
          <a:ext cx="2108741" cy="2108741"/>
        </a:xfrm>
        <a:prstGeom prst="blockArc">
          <a:avLst>
            <a:gd name="adj1" fmla="val 10028571"/>
            <a:gd name="adj2" fmla="val 13114286"/>
            <a:gd name="adj3" fmla="val 3868"/>
          </a:avLst>
        </a:prstGeom>
        <a:gradFill rotWithShape="0">
          <a:gsLst>
            <a:gs pos="0">
              <a:schemeClr val="accent5">
                <a:hueOff val="-8278230"/>
                <a:satOff val="33176"/>
                <a:lumOff val="7190"/>
                <a:alphaOff val="0"/>
                <a:tint val="50000"/>
                <a:satMod val="300000"/>
              </a:schemeClr>
            </a:gs>
            <a:gs pos="35000">
              <a:schemeClr val="accent5">
                <a:hueOff val="-8278230"/>
                <a:satOff val="33176"/>
                <a:lumOff val="7190"/>
                <a:alphaOff val="0"/>
                <a:tint val="37000"/>
                <a:satMod val="300000"/>
              </a:schemeClr>
            </a:gs>
            <a:gs pos="100000">
              <a:schemeClr val="accent5">
                <a:hueOff val="-8278230"/>
                <a:satOff val="33176"/>
                <a:lumOff val="719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96463AA3-34C4-4C57-89D3-982A46606BB5}">
      <dsp:nvSpPr>
        <dsp:cNvPr id="0" name=""/>
        <dsp:cNvSpPr/>
      </dsp:nvSpPr>
      <dsp:spPr>
        <a:xfrm>
          <a:off x="406866" y="263787"/>
          <a:ext cx="2108741" cy="2108741"/>
        </a:xfrm>
        <a:prstGeom prst="blockArc">
          <a:avLst>
            <a:gd name="adj1" fmla="val 6942857"/>
            <a:gd name="adj2" fmla="val 10028571"/>
            <a:gd name="adj3" fmla="val 3868"/>
          </a:avLst>
        </a:prstGeom>
        <a:gradFill rotWithShape="0">
          <a:gsLst>
            <a:gs pos="0">
              <a:schemeClr val="accent5">
                <a:hueOff val="-6622584"/>
                <a:satOff val="26541"/>
                <a:lumOff val="5752"/>
                <a:alphaOff val="0"/>
                <a:tint val="50000"/>
                <a:satMod val="300000"/>
              </a:schemeClr>
            </a:gs>
            <a:gs pos="35000">
              <a:schemeClr val="accent5">
                <a:hueOff val="-6622584"/>
                <a:satOff val="26541"/>
                <a:lumOff val="5752"/>
                <a:alphaOff val="0"/>
                <a:tint val="37000"/>
                <a:satMod val="300000"/>
              </a:schemeClr>
            </a:gs>
            <a:gs pos="100000">
              <a:schemeClr val="accent5">
                <a:hueOff val="-6622584"/>
                <a:satOff val="26541"/>
                <a:lumOff val="5752"/>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B245C716-90B7-4236-841C-427FC9B408E5}">
      <dsp:nvSpPr>
        <dsp:cNvPr id="0" name=""/>
        <dsp:cNvSpPr/>
      </dsp:nvSpPr>
      <dsp:spPr>
        <a:xfrm>
          <a:off x="406866" y="263787"/>
          <a:ext cx="2108741" cy="2108741"/>
        </a:xfrm>
        <a:prstGeom prst="blockArc">
          <a:avLst>
            <a:gd name="adj1" fmla="val 3857143"/>
            <a:gd name="adj2" fmla="val 6942857"/>
            <a:gd name="adj3" fmla="val 3868"/>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13528AB6-22B1-4513-8869-62CCDE29617D}">
      <dsp:nvSpPr>
        <dsp:cNvPr id="0" name=""/>
        <dsp:cNvSpPr/>
      </dsp:nvSpPr>
      <dsp:spPr>
        <a:xfrm>
          <a:off x="406866" y="263787"/>
          <a:ext cx="2108741" cy="2108741"/>
        </a:xfrm>
        <a:prstGeom prst="blockArc">
          <a:avLst>
            <a:gd name="adj1" fmla="val 771429"/>
            <a:gd name="adj2" fmla="val 3857143"/>
            <a:gd name="adj3" fmla="val 3868"/>
          </a:avLst>
        </a:prstGeom>
        <a:gradFill rotWithShape="0">
          <a:gsLst>
            <a:gs pos="0">
              <a:schemeClr val="accent5">
                <a:hueOff val="-3311292"/>
                <a:satOff val="13270"/>
                <a:lumOff val="2876"/>
                <a:alphaOff val="0"/>
                <a:tint val="50000"/>
                <a:satMod val="300000"/>
              </a:schemeClr>
            </a:gs>
            <a:gs pos="35000">
              <a:schemeClr val="accent5">
                <a:hueOff val="-3311292"/>
                <a:satOff val="13270"/>
                <a:lumOff val="2876"/>
                <a:alphaOff val="0"/>
                <a:tint val="37000"/>
                <a:satMod val="300000"/>
              </a:schemeClr>
            </a:gs>
            <a:gs pos="100000">
              <a:schemeClr val="accent5">
                <a:hueOff val="-3311292"/>
                <a:satOff val="13270"/>
                <a:lumOff val="2876"/>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AFD6040E-FF49-4C2B-AFB9-0063AE12E34B}">
      <dsp:nvSpPr>
        <dsp:cNvPr id="0" name=""/>
        <dsp:cNvSpPr/>
      </dsp:nvSpPr>
      <dsp:spPr>
        <a:xfrm>
          <a:off x="406866" y="263787"/>
          <a:ext cx="2108741" cy="2108741"/>
        </a:xfrm>
        <a:prstGeom prst="blockArc">
          <a:avLst>
            <a:gd name="adj1" fmla="val 19285714"/>
            <a:gd name="adj2" fmla="val 771429"/>
            <a:gd name="adj3" fmla="val 3868"/>
          </a:avLst>
        </a:prstGeom>
        <a:gradFill rotWithShape="0">
          <a:gsLst>
            <a:gs pos="0">
              <a:schemeClr val="accent5">
                <a:hueOff val="-1655646"/>
                <a:satOff val="6635"/>
                <a:lumOff val="1438"/>
                <a:alphaOff val="0"/>
                <a:tint val="50000"/>
                <a:satMod val="300000"/>
              </a:schemeClr>
            </a:gs>
            <a:gs pos="35000">
              <a:schemeClr val="accent5">
                <a:hueOff val="-1655646"/>
                <a:satOff val="6635"/>
                <a:lumOff val="1438"/>
                <a:alphaOff val="0"/>
                <a:tint val="37000"/>
                <a:satMod val="300000"/>
              </a:schemeClr>
            </a:gs>
            <a:gs pos="100000">
              <a:schemeClr val="accent5">
                <a:hueOff val="-1655646"/>
                <a:satOff val="6635"/>
                <a:lumOff val="1438"/>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188F3D38-ED84-4BF8-9450-11E049D53B57}">
      <dsp:nvSpPr>
        <dsp:cNvPr id="0" name=""/>
        <dsp:cNvSpPr/>
      </dsp:nvSpPr>
      <dsp:spPr>
        <a:xfrm>
          <a:off x="406866" y="263787"/>
          <a:ext cx="2108741" cy="2108741"/>
        </a:xfrm>
        <a:prstGeom prst="blockArc">
          <a:avLst>
            <a:gd name="adj1" fmla="val 16200000"/>
            <a:gd name="adj2" fmla="val 19285714"/>
            <a:gd name="adj3" fmla="val 3868"/>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sp>
    <dsp:sp modelId="{CFEBE133-097E-4323-BDA6-4F7A0D44B480}">
      <dsp:nvSpPr>
        <dsp:cNvPr id="0" name=""/>
        <dsp:cNvSpPr/>
      </dsp:nvSpPr>
      <dsp:spPr>
        <a:xfrm>
          <a:off x="688425" y="855045"/>
          <a:ext cx="882634" cy="854922"/>
        </a:xfrm>
        <a:prstGeom prst="ellipse">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tx1">
                  <a:lumMod val="85000"/>
                  <a:lumOff val="15000"/>
                </a:schemeClr>
              </a:solidFill>
            </a:rPr>
            <a:t>КТО?</a:t>
          </a:r>
          <a:endParaRPr lang="ru-RU" sz="1800" b="1" kern="1200" dirty="0">
            <a:solidFill>
              <a:schemeClr val="tx1">
                <a:lumMod val="85000"/>
                <a:lumOff val="15000"/>
              </a:schemeClr>
            </a:solidFill>
          </a:endParaRPr>
        </a:p>
      </dsp:txBody>
      <dsp:txXfrm>
        <a:off x="817684" y="980245"/>
        <a:ext cx="624116" cy="604522"/>
      </dsp:txXfrm>
    </dsp:sp>
    <dsp:sp modelId="{C6CEDF44-1870-4E66-AD1D-9B03B85A1BE3}">
      <dsp:nvSpPr>
        <dsp:cNvPr id="0" name=""/>
        <dsp:cNvSpPr/>
      </dsp:nvSpPr>
      <dsp:spPr>
        <a:xfrm>
          <a:off x="1178050" y="990"/>
          <a:ext cx="566372" cy="566372"/>
        </a:xfrm>
        <a:prstGeom prst="ellipse">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ru-RU" sz="800" b="1" kern="1200" dirty="0" smtClean="0"/>
            <a:t>МОЖЕТ ЛИ?</a:t>
          </a:r>
          <a:endParaRPr lang="ru-RU" sz="800" b="1" kern="1200" dirty="0"/>
        </a:p>
      </dsp:txBody>
      <dsp:txXfrm>
        <a:off x="1260993" y="83933"/>
        <a:ext cx="400486" cy="400486"/>
      </dsp:txXfrm>
    </dsp:sp>
    <dsp:sp modelId="{438C21DA-35EF-46F8-B0AA-956BD2AE1089}">
      <dsp:nvSpPr>
        <dsp:cNvPr id="0" name=""/>
        <dsp:cNvSpPr/>
      </dsp:nvSpPr>
      <dsp:spPr>
        <a:xfrm>
          <a:off x="1926276" y="375637"/>
          <a:ext cx="686720" cy="595687"/>
        </a:xfrm>
        <a:prstGeom prst="ellipse">
          <a:avLst/>
        </a:prstGeom>
        <a:gradFill rotWithShape="0">
          <a:gsLst>
            <a:gs pos="0">
              <a:schemeClr val="accent5">
                <a:hueOff val="-1655646"/>
                <a:satOff val="6635"/>
                <a:lumOff val="1438"/>
                <a:alphaOff val="0"/>
                <a:tint val="50000"/>
                <a:satMod val="300000"/>
              </a:schemeClr>
            </a:gs>
            <a:gs pos="35000">
              <a:schemeClr val="accent5">
                <a:hueOff val="-1655646"/>
                <a:satOff val="6635"/>
                <a:lumOff val="1438"/>
                <a:alphaOff val="0"/>
                <a:tint val="37000"/>
                <a:satMod val="300000"/>
              </a:schemeClr>
            </a:gs>
            <a:gs pos="100000">
              <a:schemeClr val="accent5">
                <a:hueOff val="-1655646"/>
                <a:satOff val="6635"/>
                <a:lumOff val="143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ru-RU" sz="900" b="1" kern="1200" dirty="0" smtClean="0"/>
            <a:t>БЫВАЮТ ЛИ?</a:t>
          </a:r>
          <a:endParaRPr lang="ru-RU" sz="900" b="1" kern="1200" dirty="0"/>
        </a:p>
      </dsp:txBody>
      <dsp:txXfrm>
        <a:off x="2026844" y="462873"/>
        <a:ext cx="485584" cy="421215"/>
      </dsp:txXfrm>
    </dsp:sp>
    <dsp:sp modelId="{78EC61BA-7EA8-490C-87DC-F05C57BA350B}">
      <dsp:nvSpPr>
        <dsp:cNvPr id="0" name=""/>
        <dsp:cNvSpPr/>
      </dsp:nvSpPr>
      <dsp:spPr>
        <a:xfrm>
          <a:off x="2186108" y="1265054"/>
          <a:ext cx="566372" cy="566372"/>
        </a:xfrm>
        <a:prstGeom prst="ellipse">
          <a:avLst/>
        </a:prstGeom>
        <a:gradFill rotWithShape="0">
          <a:gsLst>
            <a:gs pos="0">
              <a:schemeClr val="accent5">
                <a:hueOff val="-3311292"/>
                <a:satOff val="13270"/>
                <a:lumOff val="2876"/>
                <a:alphaOff val="0"/>
                <a:tint val="50000"/>
                <a:satMod val="300000"/>
              </a:schemeClr>
            </a:gs>
            <a:gs pos="35000">
              <a:schemeClr val="accent5">
                <a:hueOff val="-3311292"/>
                <a:satOff val="13270"/>
                <a:lumOff val="2876"/>
                <a:alphaOff val="0"/>
                <a:tint val="37000"/>
                <a:satMod val="300000"/>
              </a:schemeClr>
            </a:gs>
            <a:gs pos="100000">
              <a:schemeClr val="accent5">
                <a:hueOff val="-3311292"/>
                <a:satOff val="13270"/>
                <a:lumOff val="287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b="1" kern="1200" dirty="0" smtClean="0"/>
            <a:t>КАК?</a:t>
          </a:r>
          <a:endParaRPr lang="ru-RU" sz="1100" b="1" kern="1200" dirty="0"/>
        </a:p>
      </dsp:txBody>
      <dsp:txXfrm>
        <a:off x="2269051" y="1347997"/>
        <a:ext cx="400486" cy="400486"/>
      </dsp:txXfrm>
    </dsp:sp>
    <dsp:sp modelId="{8269C434-AA0C-488E-A2E3-61A7AF41F5D2}">
      <dsp:nvSpPr>
        <dsp:cNvPr id="0" name=""/>
        <dsp:cNvSpPr/>
      </dsp:nvSpPr>
      <dsp:spPr>
        <a:xfrm>
          <a:off x="1626678" y="1966557"/>
          <a:ext cx="566372" cy="566372"/>
        </a:xfrm>
        <a:prstGeom prst="ellipse">
          <a:avLst/>
        </a:prstGeom>
        <a:gradFill rotWithShape="0">
          <a:gsLst>
            <a:gs pos="0">
              <a:schemeClr val="accent5">
                <a:hueOff val="-4966938"/>
                <a:satOff val="19906"/>
                <a:lumOff val="4314"/>
                <a:alphaOff val="0"/>
                <a:tint val="50000"/>
                <a:satMod val="300000"/>
              </a:schemeClr>
            </a:gs>
            <a:gs pos="35000">
              <a:schemeClr val="accent5">
                <a:hueOff val="-4966938"/>
                <a:satOff val="19906"/>
                <a:lumOff val="4314"/>
                <a:alphaOff val="0"/>
                <a:tint val="37000"/>
                <a:satMod val="300000"/>
              </a:schemeClr>
            </a:gs>
            <a:gs pos="100000">
              <a:schemeClr val="accent5">
                <a:hueOff val="-4966938"/>
                <a:satOff val="19906"/>
                <a:lumOff val="4314"/>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ru-RU" sz="800" b="1" kern="1200" dirty="0" smtClean="0"/>
            <a:t>МОЖНО ЛИ?</a:t>
          </a:r>
          <a:endParaRPr lang="ru-RU" sz="800" b="1" kern="1200" dirty="0"/>
        </a:p>
      </dsp:txBody>
      <dsp:txXfrm>
        <a:off x="1709621" y="2049500"/>
        <a:ext cx="400486" cy="400486"/>
      </dsp:txXfrm>
    </dsp:sp>
    <dsp:sp modelId="{38DE4D55-EB94-4F23-AF82-AAC454419B0B}">
      <dsp:nvSpPr>
        <dsp:cNvPr id="0" name=""/>
        <dsp:cNvSpPr/>
      </dsp:nvSpPr>
      <dsp:spPr>
        <a:xfrm>
          <a:off x="729423" y="1966557"/>
          <a:ext cx="566372" cy="566372"/>
        </a:xfrm>
        <a:prstGeom prst="ellipse">
          <a:avLst/>
        </a:prstGeom>
        <a:gradFill rotWithShape="0">
          <a:gsLst>
            <a:gs pos="0">
              <a:schemeClr val="accent5">
                <a:hueOff val="-6622584"/>
                <a:satOff val="26541"/>
                <a:lumOff val="5752"/>
                <a:alphaOff val="0"/>
                <a:tint val="50000"/>
                <a:satMod val="300000"/>
              </a:schemeClr>
            </a:gs>
            <a:gs pos="35000">
              <a:schemeClr val="accent5">
                <a:hueOff val="-6622584"/>
                <a:satOff val="26541"/>
                <a:lumOff val="5752"/>
                <a:alphaOff val="0"/>
                <a:tint val="37000"/>
                <a:satMod val="300000"/>
              </a:schemeClr>
            </a:gs>
            <a:gs pos="100000">
              <a:schemeClr val="accent5">
                <a:hueOff val="-6622584"/>
                <a:satOff val="26541"/>
                <a:lumOff val="5752"/>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ru-RU" sz="800" b="1" kern="1200" dirty="0" smtClean="0"/>
            <a:t>БЫВАЕТ ЛИ?</a:t>
          </a:r>
          <a:endParaRPr lang="ru-RU" sz="800" b="1" kern="1200" dirty="0"/>
        </a:p>
      </dsp:txBody>
      <dsp:txXfrm>
        <a:off x="812366" y="2049500"/>
        <a:ext cx="400486" cy="400486"/>
      </dsp:txXfrm>
    </dsp:sp>
    <dsp:sp modelId="{A43C981F-92BF-42E9-B6EF-916DA994B9DF}">
      <dsp:nvSpPr>
        <dsp:cNvPr id="0" name=""/>
        <dsp:cNvSpPr/>
      </dsp:nvSpPr>
      <dsp:spPr>
        <a:xfrm>
          <a:off x="169993" y="1265054"/>
          <a:ext cx="566372" cy="566372"/>
        </a:xfrm>
        <a:prstGeom prst="ellipse">
          <a:avLst/>
        </a:prstGeom>
        <a:gradFill rotWithShape="0">
          <a:gsLst>
            <a:gs pos="0">
              <a:schemeClr val="accent5">
                <a:hueOff val="-8278230"/>
                <a:satOff val="33176"/>
                <a:lumOff val="7190"/>
                <a:alphaOff val="0"/>
                <a:tint val="50000"/>
                <a:satMod val="300000"/>
              </a:schemeClr>
            </a:gs>
            <a:gs pos="35000">
              <a:schemeClr val="accent5">
                <a:hueOff val="-8278230"/>
                <a:satOff val="33176"/>
                <a:lumOff val="7190"/>
                <a:alphaOff val="0"/>
                <a:tint val="37000"/>
                <a:satMod val="300000"/>
              </a:schemeClr>
            </a:gs>
            <a:gs pos="100000">
              <a:schemeClr val="accent5">
                <a:hueOff val="-8278230"/>
                <a:satOff val="33176"/>
                <a:lumOff val="719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b="1" kern="1200" dirty="0" smtClean="0"/>
            <a:t>ЧТО?</a:t>
          </a:r>
          <a:endParaRPr lang="ru-RU" sz="1100" b="1" kern="1200" dirty="0"/>
        </a:p>
      </dsp:txBody>
      <dsp:txXfrm>
        <a:off x="252936" y="1347997"/>
        <a:ext cx="400486" cy="400486"/>
      </dsp:txXfrm>
    </dsp:sp>
    <dsp:sp modelId="{536C1C93-5260-442D-A2A8-74937E7D13E4}">
      <dsp:nvSpPr>
        <dsp:cNvPr id="0" name=""/>
        <dsp:cNvSpPr/>
      </dsp:nvSpPr>
      <dsp:spPr>
        <a:xfrm>
          <a:off x="369651" y="390295"/>
          <a:ext cx="566372" cy="566372"/>
        </a:xfrm>
        <a:prstGeom prst="ellipse">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66725">
            <a:lnSpc>
              <a:spcPct val="90000"/>
            </a:lnSpc>
            <a:spcBef>
              <a:spcPct val="0"/>
            </a:spcBef>
            <a:spcAft>
              <a:spcPct val="35000"/>
            </a:spcAft>
          </a:pPr>
          <a:r>
            <a:rPr lang="ru-RU" sz="1050" b="1" kern="1200" dirty="0" smtClean="0"/>
            <a:t>ЕСТЬ ЛИ?</a:t>
          </a:r>
          <a:endParaRPr lang="ru-RU" sz="1050" b="1" kern="1200" dirty="0"/>
        </a:p>
      </dsp:txBody>
      <dsp:txXfrm>
        <a:off x="452594" y="473238"/>
        <a:ext cx="400486" cy="4004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309FDA-4914-490D-9CFC-2F21EA5E4A1B}">
      <dsp:nvSpPr>
        <dsp:cNvPr id="0" name=""/>
        <dsp:cNvSpPr/>
      </dsp:nvSpPr>
      <dsp:spPr>
        <a:xfrm>
          <a:off x="0" y="27571"/>
          <a:ext cx="718090" cy="718090"/>
        </a:xfrm>
        <a:prstGeom prst="ellipse">
          <a:avLst/>
        </a:prstGeom>
        <a:gradFill rotWithShape="0">
          <a:gsLst>
            <a:gs pos="0">
              <a:schemeClr val="accent2">
                <a:alpha val="50000"/>
                <a:hueOff val="0"/>
                <a:satOff val="0"/>
                <a:lumOff val="0"/>
                <a:alphaOff val="0"/>
                <a:tint val="50000"/>
                <a:satMod val="300000"/>
              </a:schemeClr>
            </a:gs>
            <a:gs pos="35000">
              <a:schemeClr val="accent2">
                <a:alpha val="50000"/>
                <a:hueOff val="0"/>
                <a:satOff val="0"/>
                <a:lumOff val="0"/>
                <a:alphaOff val="0"/>
                <a:tint val="37000"/>
                <a:satMod val="300000"/>
              </a:schemeClr>
            </a:gs>
            <a:gs pos="100000">
              <a:schemeClr val="accent2">
                <a:alpha val="50000"/>
                <a:hueOff val="0"/>
                <a:satOff val="0"/>
                <a:lumOff val="0"/>
                <a:alphaOff val="0"/>
                <a:tint val="15000"/>
                <a:satMod val="350000"/>
              </a:schemeClr>
            </a:gs>
          </a:gsLst>
          <a:lin ang="16200000" scaled="1"/>
        </a:gradFill>
        <a:ln>
          <a:noFill/>
        </a:ln>
        <a:effectLst/>
        <a:scene3d>
          <a:camera prst="orthographicFront"/>
          <a:lightRig rig="flat" dir="t"/>
        </a:scene3d>
        <a:sp3d prstMaterial="dkEdge">
          <a:bevelT w="8200" h="38100"/>
        </a:sp3d>
      </dsp:spPr>
      <dsp:style>
        <a:lnRef idx="0">
          <a:scrgbClr r="0" g="0" b="0"/>
        </a:lnRef>
        <a:fillRef idx="2">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ru-RU" sz="1400" b="1" kern="1200" dirty="0" smtClean="0">
              <a:latin typeface="+mj-lt"/>
            </a:rPr>
            <a:t>КТО?</a:t>
          </a:r>
          <a:endParaRPr lang="ru-RU" sz="1400" b="1" kern="1200" dirty="0">
            <a:latin typeface="+mj-lt"/>
          </a:endParaRPr>
        </a:p>
      </dsp:txBody>
      <dsp:txXfrm>
        <a:off x="105162" y="132733"/>
        <a:ext cx="507766" cy="50776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9.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9.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9.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67.wmf"/><Relationship Id="rId1" Type="http://schemas.openxmlformats.org/officeDocument/2006/relationships/image" Target="../media/image16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671CC2-C7CD-42FC-B6F3-17ABDB536897}" type="datetimeFigureOut">
              <a:rPr lang="ru-RU" smtClean="0"/>
              <a:pPr/>
              <a:t>04.09.2015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439FAE-5181-4ED9-82CC-7710BE412F21}" type="slidenum">
              <a:rPr lang="ru-RU" smtClean="0"/>
              <a:pPr/>
              <a:t>‹#›</a:t>
            </a:fld>
            <a:endParaRPr lang="ru-RU"/>
          </a:p>
        </p:txBody>
      </p:sp>
    </p:spTree>
    <p:extLst>
      <p:ext uri="{BB962C8B-B14F-4D97-AF65-F5344CB8AC3E}">
        <p14:creationId xmlns:p14="http://schemas.microsoft.com/office/powerpoint/2010/main" val="1840921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563781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905888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039611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6667166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552849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729870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904245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298014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344022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783056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04.09.2015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774978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AFF"/>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04.09.2015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extLst>
      <p:ext uri="{BB962C8B-B14F-4D97-AF65-F5344CB8AC3E}">
        <p14:creationId xmlns:p14="http://schemas.microsoft.com/office/powerpoint/2010/main" val="2882380681"/>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slide" Target="slide3.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wmf"/><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slide" Target="slide3.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png"/><Relationship Id="rId7" Type="http://schemas.openxmlformats.org/officeDocument/2006/relationships/slide" Target="slide30.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1.png"/><Relationship Id="rId5" Type="http://schemas.openxmlformats.org/officeDocument/2006/relationships/slide" Target="slide25.xml"/><Relationship Id="rId10" Type="http://schemas.openxmlformats.org/officeDocument/2006/relationships/image" Target="../media/image10.jpeg"/><Relationship Id="rId4" Type="http://schemas.openxmlformats.org/officeDocument/2006/relationships/slide" Target="slide4.xml"/><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13" Type="http://schemas.openxmlformats.org/officeDocument/2006/relationships/slide" Target="slide21.xml"/><Relationship Id="rId18" Type="http://schemas.microsoft.com/office/2007/relationships/diagramDrawing" Target="../diagrams/drawing2.xml"/><Relationship Id="rId26" Type="http://schemas.openxmlformats.org/officeDocument/2006/relationships/image" Target="../media/image19.png"/><Relationship Id="rId3" Type="http://schemas.openxmlformats.org/officeDocument/2006/relationships/slide" Target="slide25.xml"/><Relationship Id="rId21" Type="http://schemas.openxmlformats.org/officeDocument/2006/relationships/image" Target="../media/image2.png"/><Relationship Id="rId7" Type="http://schemas.openxmlformats.org/officeDocument/2006/relationships/diagramLayout" Target="../diagrams/layout1.xml"/><Relationship Id="rId12" Type="http://schemas.openxmlformats.org/officeDocument/2006/relationships/image" Target="../media/image13.gif"/><Relationship Id="rId17" Type="http://schemas.openxmlformats.org/officeDocument/2006/relationships/diagramColors" Target="../diagrams/colors2.xml"/><Relationship Id="rId25" Type="http://schemas.openxmlformats.org/officeDocument/2006/relationships/image" Target="../media/image18.png"/><Relationship Id="rId2" Type="http://schemas.openxmlformats.org/officeDocument/2006/relationships/image" Target="../media/image12.jpg"/><Relationship Id="rId16" Type="http://schemas.openxmlformats.org/officeDocument/2006/relationships/diagramQuickStyle" Target="../diagrams/quickStyle2.xml"/><Relationship Id="rId20" Type="http://schemas.microsoft.com/office/2007/relationships/hdphoto" Target="../media/hdphoto1.wdp"/><Relationship Id="rId1" Type="http://schemas.openxmlformats.org/officeDocument/2006/relationships/slideLayout" Target="../slideLayouts/slideLayout2.xml"/><Relationship Id="rId6" Type="http://schemas.openxmlformats.org/officeDocument/2006/relationships/diagramData" Target="../diagrams/data1.xml"/><Relationship Id="rId11" Type="http://schemas.openxmlformats.org/officeDocument/2006/relationships/slide" Target="slide3.xml"/><Relationship Id="rId24" Type="http://schemas.openxmlformats.org/officeDocument/2006/relationships/image" Target="../media/image17.PNG"/><Relationship Id="rId5" Type="http://schemas.openxmlformats.org/officeDocument/2006/relationships/slide" Target="slide30.xml"/><Relationship Id="rId15" Type="http://schemas.openxmlformats.org/officeDocument/2006/relationships/diagramLayout" Target="../diagrams/layout2.xml"/><Relationship Id="rId23" Type="http://schemas.openxmlformats.org/officeDocument/2006/relationships/image" Target="../media/image16.png"/><Relationship Id="rId10" Type="http://schemas.microsoft.com/office/2007/relationships/diagramDrawing" Target="../diagrams/drawing1.xml"/><Relationship Id="rId19" Type="http://schemas.openxmlformats.org/officeDocument/2006/relationships/image" Target="../media/image14.png"/><Relationship Id="rId4" Type="http://schemas.openxmlformats.org/officeDocument/2006/relationships/slide" Target="slide4.xml"/><Relationship Id="rId9" Type="http://schemas.openxmlformats.org/officeDocument/2006/relationships/diagramColors" Target="../diagrams/colors1.xml"/><Relationship Id="rId14" Type="http://schemas.openxmlformats.org/officeDocument/2006/relationships/diagramData" Target="../diagrams/data2.xml"/><Relationship Id="rId22"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22.png"/><Relationship Id="rId18" Type="http://schemas.openxmlformats.org/officeDocument/2006/relationships/diagramColors" Target="../diagrams/colors3.xml"/><Relationship Id="rId26" Type="http://schemas.openxmlformats.org/officeDocument/2006/relationships/image" Target="../media/image24.png"/><Relationship Id="rId3" Type="http://schemas.openxmlformats.org/officeDocument/2006/relationships/slide" Target="slide3.xml"/><Relationship Id="rId21" Type="http://schemas.openxmlformats.org/officeDocument/2006/relationships/diagramData" Target="../diagrams/data4.xml"/><Relationship Id="rId34" Type="http://schemas.openxmlformats.org/officeDocument/2006/relationships/image" Target="../media/image14.png"/><Relationship Id="rId7" Type="http://schemas.microsoft.com/office/2007/relationships/hdphoto" Target="../media/hdphoto2.wdp"/><Relationship Id="rId12" Type="http://schemas.microsoft.com/office/2007/relationships/hdphoto" Target="../media/hdphoto3.wdp"/><Relationship Id="rId17" Type="http://schemas.openxmlformats.org/officeDocument/2006/relationships/diagramQuickStyle" Target="../diagrams/quickStyle3.xml"/><Relationship Id="rId25" Type="http://schemas.microsoft.com/office/2007/relationships/diagramDrawing" Target="../diagrams/drawing4.xml"/><Relationship Id="rId33" Type="http://schemas.microsoft.com/office/2007/relationships/hdphoto" Target="../media/hdphoto7.wdp"/><Relationship Id="rId2" Type="http://schemas.openxmlformats.org/officeDocument/2006/relationships/image" Target="../media/image12.jpg"/><Relationship Id="rId16" Type="http://schemas.openxmlformats.org/officeDocument/2006/relationships/diagramLayout" Target="../diagrams/layout3.xml"/><Relationship Id="rId20" Type="http://schemas.openxmlformats.org/officeDocument/2006/relationships/slide" Target="slide21.xml"/><Relationship Id="rId29" Type="http://schemas.microsoft.com/office/2007/relationships/hdphoto" Target="../media/hdphoto5.wdp"/><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21.png"/><Relationship Id="rId24" Type="http://schemas.openxmlformats.org/officeDocument/2006/relationships/diagramColors" Target="../diagrams/colors4.xml"/><Relationship Id="rId32" Type="http://schemas.openxmlformats.org/officeDocument/2006/relationships/image" Target="../media/image27.png"/><Relationship Id="rId5" Type="http://schemas.openxmlformats.org/officeDocument/2006/relationships/slide" Target="slide6.xml"/><Relationship Id="rId15" Type="http://schemas.openxmlformats.org/officeDocument/2006/relationships/diagramData" Target="../diagrams/data3.xml"/><Relationship Id="rId23" Type="http://schemas.openxmlformats.org/officeDocument/2006/relationships/diagramQuickStyle" Target="../diagrams/quickStyle4.xml"/><Relationship Id="rId28" Type="http://schemas.openxmlformats.org/officeDocument/2006/relationships/image" Target="../media/image25.png"/><Relationship Id="rId36" Type="http://schemas.openxmlformats.org/officeDocument/2006/relationships/image" Target="../media/image18.png"/><Relationship Id="rId10" Type="http://schemas.openxmlformats.org/officeDocument/2006/relationships/slide" Target="slide30.xml"/><Relationship Id="rId19" Type="http://schemas.microsoft.com/office/2007/relationships/diagramDrawing" Target="../diagrams/drawing3.xml"/><Relationship Id="rId31" Type="http://schemas.microsoft.com/office/2007/relationships/hdphoto" Target="../media/hdphoto6.wdp"/><Relationship Id="rId4" Type="http://schemas.openxmlformats.org/officeDocument/2006/relationships/image" Target="../media/image2.png"/><Relationship Id="rId9" Type="http://schemas.openxmlformats.org/officeDocument/2006/relationships/slide" Target="slide25.xml"/><Relationship Id="rId14" Type="http://schemas.openxmlformats.org/officeDocument/2006/relationships/image" Target="../media/image23.png"/><Relationship Id="rId22" Type="http://schemas.openxmlformats.org/officeDocument/2006/relationships/diagramLayout" Target="../diagrams/layout4.xml"/><Relationship Id="rId27" Type="http://schemas.microsoft.com/office/2007/relationships/hdphoto" Target="../media/hdphoto4.wdp"/><Relationship Id="rId30" Type="http://schemas.openxmlformats.org/officeDocument/2006/relationships/image" Target="../media/image26.png"/><Relationship Id="rId35" Type="http://schemas.microsoft.com/office/2007/relationships/hdphoto" Target="../media/hdphoto1.wdp"/></Relationships>
</file>

<file path=ppt/slides/_rels/slide6.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29.png"/><Relationship Id="rId18" Type="http://schemas.openxmlformats.org/officeDocument/2006/relationships/diagramData" Target="../diagrams/data5.xml"/><Relationship Id="rId26" Type="http://schemas.openxmlformats.org/officeDocument/2006/relationships/diagramQuickStyle" Target="../diagrams/quickStyle6.xml"/><Relationship Id="rId39" Type="http://schemas.openxmlformats.org/officeDocument/2006/relationships/image" Target="../media/image18.png"/><Relationship Id="rId3" Type="http://schemas.openxmlformats.org/officeDocument/2006/relationships/slide" Target="slide3.xml"/><Relationship Id="rId21" Type="http://schemas.openxmlformats.org/officeDocument/2006/relationships/diagramColors" Target="../diagrams/colors5.xml"/><Relationship Id="rId34" Type="http://schemas.microsoft.com/office/2007/relationships/hdphoto" Target="../media/hdphoto6.wdp"/><Relationship Id="rId7" Type="http://schemas.microsoft.com/office/2007/relationships/hdphoto" Target="../media/hdphoto8.wdp"/><Relationship Id="rId12" Type="http://schemas.openxmlformats.org/officeDocument/2006/relationships/slide" Target="slide5.xml"/><Relationship Id="rId17" Type="http://schemas.microsoft.com/office/2007/relationships/hdphoto" Target="../media/hdphoto9.wdp"/><Relationship Id="rId25" Type="http://schemas.openxmlformats.org/officeDocument/2006/relationships/diagramLayout" Target="../diagrams/layout6.xml"/><Relationship Id="rId33" Type="http://schemas.openxmlformats.org/officeDocument/2006/relationships/image" Target="../media/image26.png"/><Relationship Id="rId38" Type="http://schemas.microsoft.com/office/2007/relationships/hdphoto" Target="../media/hdphoto1.wdp"/><Relationship Id="rId2" Type="http://schemas.openxmlformats.org/officeDocument/2006/relationships/image" Target="../media/image12.jpg"/><Relationship Id="rId16" Type="http://schemas.openxmlformats.org/officeDocument/2006/relationships/image" Target="../media/image30.png"/><Relationship Id="rId20" Type="http://schemas.openxmlformats.org/officeDocument/2006/relationships/diagramQuickStyle" Target="../diagrams/quickStyle5.xml"/><Relationship Id="rId29"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13.gif"/><Relationship Id="rId24" Type="http://schemas.openxmlformats.org/officeDocument/2006/relationships/diagramData" Target="../diagrams/data6.xml"/><Relationship Id="rId32" Type="http://schemas.microsoft.com/office/2007/relationships/hdphoto" Target="../media/hdphoto5.wdp"/><Relationship Id="rId37" Type="http://schemas.openxmlformats.org/officeDocument/2006/relationships/image" Target="../media/image14.png"/><Relationship Id="rId5" Type="http://schemas.openxmlformats.org/officeDocument/2006/relationships/slide" Target="slide6.xml"/><Relationship Id="rId15" Type="http://schemas.openxmlformats.org/officeDocument/2006/relationships/slide" Target="slide7.xml"/><Relationship Id="rId23" Type="http://schemas.openxmlformats.org/officeDocument/2006/relationships/slide" Target="slide21.xml"/><Relationship Id="rId28" Type="http://schemas.microsoft.com/office/2007/relationships/diagramDrawing" Target="../diagrams/drawing6.xml"/><Relationship Id="rId36" Type="http://schemas.microsoft.com/office/2007/relationships/hdphoto" Target="../media/hdphoto7.wdp"/><Relationship Id="rId10" Type="http://schemas.openxmlformats.org/officeDocument/2006/relationships/slide" Target="slide30.xml"/><Relationship Id="rId19" Type="http://schemas.openxmlformats.org/officeDocument/2006/relationships/diagramLayout" Target="../diagrams/layout5.xml"/><Relationship Id="rId31" Type="http://schemas.openxmlformats.org/officeDocument/2006/relationships/image" Target="../media/image25.png"/><Relationship Id="rId4" Type="http://schemas.openxmlformats.org/officeDocument/2006/relationships/image" Target="../media/image2.png"/><Relationship Id="rId9" Type="http://schemas.openxmlformats.org/officeDocument/2006/relationships/slide" Target="slide25.xml"/><Relationship Id="rId14" Type="http://schemas.microsoft.com/office/2007/relationships/hdphoto" Target="../media/hdphoto2.wdp"/><Relationship Id="rId22" Type="http://schemas.microsoft.com/office/2007/relationships/diagramDrawing" Target="../diagrams/drawing5.xml"/><Relationship Id="rId27" Type="http://schemas.openxmlformats.org/officeDocument/2006/relationships/diagramColors" Target="../diagrams/colors6.xml"/><Relationship Id="rId30" Type="http://schemas.microsoft.com/office/2007/relationships/hdphoto" Target="../media/hdphoto4.wdp"/><Relationship Id="rId35" Type="http://schemas.openxmlformats.org/officeDocument/2006/relationships/image" Target="../media/image27.png"/></Relationships>
</file>

<file path=ppt/slides/_rels/slide7.xml.rels><?xml version="1.0" encoding="UTF-8" standalone="yes"?>
<Relationships xmlns="http://schemas.openxmlformats.org/package/2006/relationships"><Relationship Id="rId8" Type="http://schemas.openxmlformats.org/officeDocument/2006/relationships/slide" Target="slide30.xml"/><Relationship Id="rId13" Type="http://schemas.openxmlformats.org/officeDocument/2006/relationships/image" Target="../media/image33.png"/><Relationship Id="rId18" Type="http://schemas.microsoft.com/office/2007/relationships/hdphoto" Target="../media/hdphoto9.wdp"/><Relationship Id="rId3" Type="http://schemas.openxmlformats.org/officeDocument/2006/relationships/slide" Target="slide3.xml"/><Relationship Id="rId7" Type="http://schemas.openxmlformats.org/officeDocument/2006/relationships/slide" Target="slide25.xml"/><Relationship Id="rId12" Type="http://schemas.openxmlformats.org/officeDocument/2006/relationships/image" Target="../media/image32.png"/><Relationship Id="rId17" Type="http://schemas.openxmlformats.org/officeDocument/2006/relationships/image" Target="../media/image30.png"/><Relationship Id="rId2" Type="http://schemas.openxmlformats.org/officeDocument/2006/relationships/image" Target="../media/image12.jpg"/><Relationship Id="rId16"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slide" Target="slide4.xml"/><Relationship Id="rId11" Type="http://schemas.openxmlformats.org/officeDocument/2006/relationships/image" Target="../media/image31.png"/><Relationship Id="rId5" Type="http://schemas.openxmlformats.org/officeDocument/2006/relationships/slide" Target="slide7.xml"/><Relationship Id="rId15" Type="http://schemas.openxmlformats.org/officeDocument/2006/relationships/image" Target="../media/image35.png"/><Relationship Id="rId10" Type="http://schemas.openxmlformats.org/officeDocument/2006/relationships/slide" Target="slide8.xml"/><Relationship Id="rId4" Type="http://schemas.openxmlformats.org/officeDocument/2006/relationships/image" Target="../media/image2.png"/><Relationship Id="rId9" Type="http://schemas.openxmlformats.org/officeDocument/2006/relationships/image" Target="../media/image13.gif"/><Relationship Id="rId14" Type="http://schemas.openxmlformats.org/officeDocument/2006/relationships/image" Target="../media/image34.jpeg"/></Relationships>
</file>

<file path=ppt/slides/_rels/slide8.xml.rels><?xml version="1.0" encoding="UTF-8" standalone="yes"?>
<Relationships xmlns="http://schemas.openxmlformats.org/package/2006/relationships"><Relationship Id="rId8" Type="http://schemas.openxmlformats.org/officeDocument/2006/relationships/image" Target="../media/image13.gif"/><Relationship Id="rId13" Type="http://schemas.openxmlformats.org/officeDocument/2006/relationships/image" Target="../media/image39.png"/><Relationship Id="rId3" Type="http://schemas.openxmlformats.org/officeDocument/2006/relationships/slide" Target="slide3.xml"/><Relationship Id="rId7" Type="http://schemas.openxmlformats.org/officeDocument/2006/relationships/slide" Target="slide30.xml"/><Relationship Id="rId12" Type="http://schemas.openxmlformats.org/officeDocument/2006/relationships/slide" Target="slide7.xml"/><Relationship Id="rId2" Type="http://schemas.openxmlformats.org/officeDocument/2006/relationships/image" Target="../media/image12.jpg"/><Relationship Id="rId1" Type="http://schemas.openxmlformats.org/officeDocument/2006/relationships/slideLayout" Target="../slideLayouts/slideLayout7.xml"/><Relationship Id="rId6" Type="http://schemas.openxmlformats.org/officeDocument/2006/relationships/slide" Target="slide25.xml"/><Relationship Id="rId11" Type="http://schemas.openxmlformats.org/officeDocument/2006/relationships/image" Target="../media/image38.png"/><Relationship Id="rId5" Type="http://schemas.openxmlformats.org/officeDocument/2006/relationships/slide" Target="slide4.xml"/><Relationship Id="rId15" Type="http://schemas.openxmlformats.org/officeDocument/2006/relationships/image" Target="../media/image41.png"/><Relationship Id="rId10" Type="http://schemas.openxmlformats.org/officeDocument/2006/relationships/image" Target="../media/image37.jpeg"/><Relationship Id="rId4" Type="http://schemas.openxmlformats.org/officeDocument/2006/relationships/image" Target="../media/image2.png"/><Relationship Id="rId9" Type="http://schemas.openxmlformats.org/officeDocument/2006/relationships/image" Target="../media/image36.png"/><Relationship Id="rId14" Type="http://schemas.openxmlformats.org/officeDocument/2006/relationships/image" Target="../media/image40.png"/></Relationships>
</file>

<file path=ppt/slides/_rels/slide9.xml.rels><?xml version="1.0" encoding="UTF-8" standalone="yes"?>
<Relationships xmlns="http://schemas.openxmlformats.org/package/2006/relationships"><Relationship Id="rId8" Type="http://schemas.openxmlformats.org/officeDocument/2006/relationships/slide" Target="slide25.xml"/><Relationship Id="rId13" Type="http://schemas.openxmlformats.org/officeDocument/2006/relationships/image" Target="../media/image23.png"/><Relationship Id="rId18" Type="http://schemas.microsoft.com/office/2007/relationships/diagramDrawing" Target="../diagrams/drawing7.xml"/><Relationship Id="rId26" Type="http://schemas.microsoft.com/office/2007/relationships/hdphoto" Target="../media/hdphoto4.wdp"/><Relationship Id="rId3" Type="http://schemas.openxmlformats.org/officeDocument/2006/relationships/slide" Target="slide3.xml"/><Relationship Id="rId21" Type="http://schemas.openxmlformats.org/officeDocument/2006/relationships/diagramLayout" Target="../diagrams/layout8.xml"/><Relationship Id="rId34" Type="http://schemas.microsoft.com/office/2007/relationships/hdphoto" Target="../media/hdphoto1.wdp"/><Relationship Id="rId7" Type="http://schemas.openxmlformats.org/officeDocument/2006/relationships/slide" Target="slide4.xml"/><Relationship Id="rId12" Type="http://schemas.openxmlformats.org/officeDocument/2006/relationships/slide" Target="slide30.xml"/><Relationship Id="rId17" Type="http://schemas.openxmlformats.org/officeDocument/2006/relationships/diagramColors" Target="../diagrams/colors7.xml"/><Relationship Id="rId25" Type="http://schemas.openxmlformats.org/officeDocument/2006/relationships/image" Target="../media/image24.png"/><Relationship Id="rId33" Type="http://schemas.openxmlformats.org/officeDocument/2006/relationships/image" Target="../media/image14.png"/><Relationship Id="rId2" Type="http://schemas.openxmlformats.org/officeDocument/2006/relationships/image" Target="../media/image12.jpg"/><Relationship Id="rId16" Type="http://schemas.openxmlformats.org/officeDocument/2006/relationships/diagramQuickStyle" Target="../diagrams/quickStyle7.xml"/><Relationship Id="rId20" Type="http://schemas.openxmlformats.org/officeDocument/2006/relationships/diagramData" Target="../diagrams/data8.xml"/><Relationship Id="rId29"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42.png"/><Relationship Id="rId11" Type="http://schemas.openxmlformats.org/officeDocument/2006/relationships/image" Target="../media/image13.gif"/><Relationship Id="rId24" Type="http://schemas.microsoft.com/office/2007/relationships/diagramDrawing" Target="../diagrams/drawing8.xml"/><Relationship Id="rId32" Type="http://schemas.microsoft.com/office/2007/relationships/hdphoto" Target="../media/hdphoto7.wdp"/><Relationship Id="rId5" Type="http://schemas.openxmlformats.org/officeDocument/2006/relationships/slide" Target="slide10.xml"/><Relationship Id="rId15" Type="http://schemas.openxmlformats.org/officeDocument/2006/relationships/diagramLayout" Target="../diagrams/layout7.xml"/><Relationship Id="rId23" Type="http://schemas.openxmlformats.org/officeDocument/2006/relationships/diagramColors" Target="../diagrams/colors8.xml"/><Relationship Id="rId28" Type="http://schemas.microsoft.com/office/2007/relationships/hdphoto" Target="../media/hdphoto5.wdp"/><Relationship Id="rId10" Type="http://schemas.microsoft.com/office/2007/relationships/hdphoto" Target="../media/hdphoto10.wdp"/><Relationship Id="rId19" Type="http://schemas.openxmlformats.org/officeDocument/2006/relationships/slide" Target="slide21.xml"/><Relationship Id="rId31" Type="http://schemas.openxmlformats.org/officeDocument/2006/relationships/image" Target="../media/image27.png"/><Relationship Id="rId4" Type="http://schemas.openxmlformats.org/officeDocument/2006/relationships/image" Target="../media/image2.png"/><Relationship Id="rId9" Type="http://schemas.openxmlformats.org/officeDocument/2006/relationships/image" Target="../media/image43.png"/><Relationship Id="rId14" Type="http://schemas.openxmlformats.org/officeDocument/2006/relationships/diagramData" Target="../diagrams/data7.xml"/><Relationship Id="rId22" Type="http://schemas.openxmlformats.org/officeDocument/2006/relationships/diagramQuickStyle" Target="../diagrams/quickStyle8.xml"/><Relationship Id="rId27" Type="http://schemas.openxmlformats.org/officeDocument/2006/relationships/image" Target="../media/image25.png"/><Relationship Id="rId30" Type="http://schemas.microsoft.com/office/2007/relationships/hdphoto" Target="../media/hdphoto6.wdp"/><Relationship Id="rId35"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13.gif"/><Relationship Id="rId18" Type="http://schemas.openxmlformats.org/officeDocument/2006/relationships/diagramColors" Target="../diagrams/colors9.xml"/><Relationship Id="rId26" Type="http://schemas.openxmlformats.org/officeDocument/2006/relationships/image" Target="../media/image24.png"/><Relationship Id="rId3" Type="http://schemas.openxmlformats.org/officeDocument/2006/relationships/slide" Target="slide3.xml"/><Relationship Id="rId21" Type="http://schemas.openxmlformats.org/officeDocument/2006/relationships/diagramData" Target="../diagrams/data10.xml"/><Relationship Id="rId34" Type="http://schemas.openxmlformats.org/officeDocument/2006/relationships/image" Target="../media/image14.png"/><Relationship Id="rId7" Type="http://schemas.microsoft.com/office/2007/relationships/hdphoto" Target="../media/hdphoto11.wdp"/><Relationship Id="rId12" Type="http://schemas.microsoft.com/office/2007/relationships/hdphoto" Target="../media/hdphoto10.wdp"/><Relationship Id="rId17" Type="http://schemas.openxmlformats.org/officeDocument/2006/relationships/diagramQuickStyle" Target="../diagrams/quickStyle9.xml"/><Relationship Id="rId25" Type="http://schemas.microsoft.com/office/2007/relationships/diagramDrawing" Target="../diagrams/drawing10.xml"/><Relationship Id="rId33" Type="http://schemas.microsoft.com/office/2007/relationships/hdphoto" Target="../media/hdphoto7.wdp"/><Relationship Id="rId2" Type="http://schemas.openxmlformats.org/officeDocument/2006/relationships/image" Target="../media/image12.jpg"/><Relationship Id="rId16" Type="http://schemas.openxmlformats.org/officeDocument/2006/relationships/diagramLayout" Target="../diagrams/layout9.xml"/><Relationship Id="rId20" Type="http://schemas.openxmlformats.org/officeDocument/2006/relationships/slide" Target="slide21.xml"/><Relationship Id="rId29" Type="http://schemas.microsoft.com/office/2007/relationships/hdphoto" Target="../media/hdphoto5.wdp"/><Relationship Id="rId1" Type="http://schemas.openxmlformats.org/officeDocument/2006/relationships/slideLayout" Target="../slideLayouts/slideLayout7.xml"/><Relationship Id="rId6" Type="http://schemas.openxmlformats.org/officeDocument/2006/relationships/image" Target="../media/image44.png"/><Relationship Id="rId11" Type="http://schemas.openxmlformats.org/officeDocument/2006/relationships/image" Target="../media/image43.png"/><Relationship Id="rId24" Type="http://schemas.openxmlformats.org/officeDocument/2006/relationships/diagramColors" Target="../diagrams/colors10.xml"/><Relationship Id="rId32" Type="http://schemas.openxmlformats.org/officeDocument/2006/relationships/image" Target="../media/image27.png"/><Relationship Id="rId5" Type="http://schemas.openxmlformats.org/officeDocument/2006/relationships/slide" Target="slide10.xml"/><Relationship Id="rId15" Type="http://schemas.openxmlformats.org/officeDocument/2006/relationships/diagramData" Target="../diagrams/data9.xml"/><Relationship Id="rId23" Type="http://schemas.openxmlformats.org/officeDocument/2006/relationships/diagramQuickStyle" Target="../diagrams/quickStyle10.xml"/><Relationship Id="rId28" Type="http://schemas.openxmlformats.org/officeDocument/2006/relationships/image" Target="../media/image25.png"/><Relationship Id="rId36" Type="http://schemas.openxmlformats.org/officeDocument/2006/relationships/image" Target="../media/image18.png"/><Relationship Id="rId10" Type="http://schemas.openxmlformats.org/officeDocument/2006/relationships/slide" Target="slide9.xml"/><Relationship Id="rId19" Type="http://schemas.microsoft.com/office/2007/relationships/diagramDrawing" Target="../diagrams/drawing9.xml"/><Relationship Id="rId31" Type="http://schemas.microsoft.com/office/2007/relationships/hdphoto" Target="../media/hdphoto6.wdp"/><Relationship Id="rId4" Type="http://schemas.openxmlformats.org/officeDocument/2006/relationships/image" Target="../media/image2.png"/><Relationship Id="rId9" Type="http://schemas.openxmlformats.org/officeDocument/2006/relationships/slide" Target="slide25.xml"/><Relationship Id="rId14" Type="http://schemas.openxmlformats.org/officeDocument/2006/relationships/slide" Target="slide30.xml"/><Relationship Id="rId22" Type="http://schemas.openxmlformats.org/officeDocument/2006/relationships/diagramLayout" Target="../diagrams/layout10.xml"/><Relationship Id="rId27" Type="http://schemas.microsoft.com/office/2007/relationships/hdphoto" Target="../media/hdphoto4.wdp"/><Relationship Id="rId30" Type="http://schemas.openxmlformats.org/officeDocument/2006/relationships/image" Target="../media/image26.png"/><Relationship Id="rId35" Type="http://schemas.microsoft.com/office/2007/relationships/hdphoto" Target="../media/hdphoto1.wdp"/></Relationships>
</file>

<file path=ppt/slides/_rels/slide11.xml.rels><?xml version="1.0" encoding="UTF-8" standalone="yes"?>
<Relationships xmlns="http://schemas.openxmlformats.org/package/2006/relationships"><Relationship Id="rId13" Type="http://schemas.openxmlformats.org/officeDocument/2006/relationships/image" Target="../media/image23.png"/><Relationship Id="rId18" Type="http://schemas.microsoft.com/office/2007/relationships/diagramDrawing" Target="../diagrams/drawing11.xml"/><Relationship Id="rId26" Type="http://schemas.microsoft.com/office/2007/relationships/hdphoto" Target="../media/hdphoto13.wdp"/><Relationship Id="rId39" Type="http://schemas.openxmlformats.org/officeDocument/2006/relationships/image" Target="../media/image50.png"/><Relationship Id="rId3" Type="http://schemas.openxmlformats.org/officeDocument/2006/relationships/slide" Target="slide3.xml"/><Relationship Id="rId21" Type="http://schemas.openxmlformats.org/officeDocument/2006/relationships/diagramLayout" Target="../diagrams/layout12.xml"/><Relationship Id="rId34" Type="http://schemas.microsoft.com/office/2007/relationships/hdphoto" Target="../media/hdphoto7.wdp"/><Relationship Id="rId42" Type="http://schemas.microsoft.com/office/2007/relationships/hdphoto" Target="../media/hdphoto17.wdp"/><Relationship Id="rId47" Type="http://schemas.openxmlformats.org/officeDocument/2006/relationships/image" Target="../media/image14.png"/><Relationship Id="rId7" Type="http://schemas.openxmlformats.org/officeDocument/2006/relationships/slide" Target="slide12.xml"/><Relationship Id="rId12" Type="http://schemas.openxmlformats.org/officeDocument/2006/relationships/image" Target="../media/image46.png"/><Relationship Id="rId17" Type="http://schemas.openxmlformats.org/officeDocument/2006/relationships/diagramColors" Target="../diagrams/colors11.xml"/><Relationship Id="rId25" Type="http://schemas.openxmlformats.org/officeDocument/2006/relationships/image" Target="../media/image47.png"/><Relationship Id="rId33" Type="http://schemas.openxmlformats.org/officeDocument/2006/relationships/image" Target="../media/image27.png"/><Relationship Id="rId38" Type="http://schemas.microsoft.com/office/2007/relationships/hdphoto" Target="../media/hdphoto15.wdp"/><Relationship Id="rId46" Type="http://schemas.microsoft.com/office/2007/relationships/hdphoto" Target="../media/hdphoto19.wdp"/><Relationship Id="rId2" Type="http://schemas.openxmlformats.org/officeDocument/2006/relationships/image" Target="../media/image12.jpg"/><Relationship Id="rId16" Type="http://schemas.openxmlformats.org/officeDocument/2006/relationships/diagramQuickStyle" Target="../diagrams/quickStyle11.xml"/><Relationship Id="rId20" Type="http://schemas.openxmlformats.org/officeDocument/2006/relationships/diagramData" Target="../diagrams/data12.xml"/><Relationship Id="rId29" Type="http://schemas.openxmlformats.org/officeDocument/2006/relationships/image" Target="../media/image25.png"/><Relationship Id="rId41"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slide" Target="slide25.xml"/><Relationship Id="rId11" Type="http://schemas.openxmlformats.org/officeDocument/2006/relationships/slide" Target="slide30.xml"/><Relationship Id="rId24" Type="http://schemas.microsoft.com/office/2007/relationships/diagramDrawing" Target="../diagrams/drawing12.xml"/><Relationship Id="rId32" Type="http://schemas.microsoft.com/office/2007/relationships/hdphoto" Target="../media/hdphoto6.wdp"/><Relationship Id="rId37" Type="http://schemas.openxmlformats.org/officeDocument/2006/relationships/image" Target="../media/image49.png"/><Relationship Id="rId40" Type="http://schemas.microsoft.com/office/2007/relationships/hdphoto" Target="../media/hdphoto16.wdp"/><Relationship Id="rId45" Type="http://schemas.openxmlformats.org/officeDocument/2006/relationships/image" Target="../media/image53.png"/><Relationship Id="rId5" Type="http://schemas.openxmlformats.org/officeDocument/2006/relationships/slide" Target="slide4.xml"/><Relationship Id="rId15" Type="http://schemas.openxmlformats.org/officeDocument/2006/relationships/diagramLayout" Target="../diagrams/layout11.xml"/><Relationship Id="rId23" Type="http://schemas.openxmlformats.org/officeDocument/2006/relationships/diagramColors" Target="../diagrams/colors12.xml"/><Relationship Id="rId28" Type="http://schemas.microsoft.com/office/2007/relationships/hdphoto" Target="../media/hdphoto4.wdp"/><Relationship Id="rId36" Type="http://schemas.microsoft.com/office/2007/relationships/hdphoto" Target="../media/hdphoto14.wdp"/><Relationship Id="rId49" Type="http://schemas.openxmlformats.org/officeDocument/2006/relationships/image" Target="../media/image18.png"/><Relationship Id="rId10" Type="http://schemas.openxmlformats.org/officeDocument/2006/relationships/image" Target="../media/image13.gif"/><Relationship Id="rId19" Type="http://schemas.openxmlformats.org/officeDocument/2006/relationships/slide" Target="slide21.xml"/><Relationship Id="rId31" Type="http://schemas.openxmlformats.org/officeDocument/2006/relationships/image" Target="../media/image26.png"/><Relationship Id="rId44" Type="http://schemas.microsoft.com/office/2007/relationships/hdphoto" Target="../media/hdphoto18.wdp"/><Relationship Id="rId4" Type="http://schemas.openxmlformats.org/officeDocument/2006/relationships/image" Target="../media/image2.png"/><Relationship Id="rId9" Type="http://schemas.microsoft.com/office/2007/relationships/hdphoto" Target="../media/hdphoto12.wdp"/><Relationship Id="rId14" Type="http://schemas.openxmlformats.org/officeDocument/2006/relationships/diagramData" Target="../diagrams/data11.xml"/><Relationship Id="rId22" Type="http://schemas.openxmlformats.org/officeDocument/2006/relationships/diagramQuickStyle" Target="../diagrams/quickStyle12.xml"/><Relationship Id="rId27" Type="http://schemas.openxmlformats.org/officeDocument/2006/relationships/image" Target="../media/image24.png"/><Relationship Id="rId30" Type="http://schemas.microsoft.com/office/2007/relationships/hdphoto" Target="../media/hdphoto5.wdp"/><Relationship Id="rId35" Type="http://schemas.openxmlformats.org/officeDocument/2006/relationships/image" Target="../media/image48.png"/><Relationship Id="rId43" Type="http://schemas.openxmlformats.org/officeDocument/2006/relationships/image" Target="../media/image52.png"/><Relationship Id="rId48" Type="http://schemas.microsoft.com/office/2007/relationships/hdphoto" Target="../media/hdphoto1.wdp"/><Relationship Id="rId8" Type="http://schemas.openxmlformats.org/officeDocument/2006/relationships/image" Target="../media/image45.png"/></Relationships>
</file>

<file path=ppt/slides/_rels/slide12.xml.rels><?xml version="1.0" encoding="UTF-8" standalone="yes"?>
<Relationships xmlns="http://schemas.openxmlformats.org/package/2006/relationships"><Relationship Id="rId8" Type="http://schemas.openxmlformats.org/officeDocument/2006/relationships/slide" Target="slide25.xml"/><Relationship Id="rId13" Type="http://schemas.openxmlformats.org/officeDocument/2006/relationships/diagramData" Target="../diagrams/data13.xml"/><Relationship Id="rId18" Type="http://schemas.openxmlformats.org/officeDocument/2006/relationships/slide" Target="slide21.xml"/><Relationship Id="rId26" Type="http://schemas.openxmlformats.org/officeDocument/2006/relationships/slide" Target="slide11.xml"/><Relationship Id="rId3" Type="http://schemas.openxmlformats.org/officeDocument/2006/relationships/slide" Target="slide3.xml"/><Relationship Id="rId21" Type="http://schemas.openxmlformats.org/officeDocument/2006/relationships/diagramQuickStyle" Target="../diagrams/quickStyle14.xml"/><Relationship Id="rId34" Type="http://schemas.openxmlformats.org/officeDocument/2006/relationships/image" Target="../media/image27.png"/><Relationship Id="rId7" Type="http://schemas.openxmlformats.org/officeDocument/2006/relationships/slide" Target="slide4.xml"/><Relationship Id="rId12" Type="http://schemas.openxmlformats.org/officeDocument/2006/relationships/slide" Target="slide30.xml"/><Relationship Id="rId17" Type="http://schemas.microsoft.com/office/2007/relationships/diagramDrawing" Target="../diagrams/drawing13.xml"/><Relationship Id="rId25" Type="http://schemas.microsoft.com/office/2007/relationships/hdphoto" Target="../media/hdphoto13.wdp"/><Relationship Id="rId33" Type="http://schemas.microsoft.com/office/2007/relationships/hdphoto" Target="../media/hdphoto6.wdp"/><Relationship Id="rId38" Type="http://schemas.openxmlformats.org/officeDocument/2006/relationships/image" Target="../media/image18.png"/><Relationship Id="rId2" Type="http://schemas.openxmlformats.org/officeDocument/2006/relationships/image" Target="../media/image12.jpg"/><Relationship Id="rId16" Type="http://schemas.openxmlformats.org/officeDocument/2006/relationships/diagramColors" Target="../diagrams/colors13.xml"/><Relationship Id="rId20" Type="http://schemas.openxmlformats.org/officeDocument/2006/relationships/diagramLayout" Target="../diagrams/layout14.xml"/><Relationship Id="rId29" Type="http://schemas.microsoft.com/office/2007/relationships/hdphoto" Target="../media/hdphoto4.wdp"/><Relationship Id="rId1" Type="http://schemas.openxmlformats.org/officeDocument/2006/relationships/slideLayout" Target="../slideLayouts/slideLayout7.xml"/><Relationship Id="rId6" Type="http://schemas.openxmlformats.org/officeDocument/2006/relationships/image" Target="../media/image54.png"/><Relationship Id="rId11" Type="http://schemas.openxmlformats.org/officeDocument/2006/relationships/image" Target="../media/image13.gif"/><Relationship Id="rId24" Type="http://schemas.openxmlformats.org/officeDocument/2006/relationships/image" Target="../media/image56.png"/><Relationship Id="rId32" Type="http://schemas.openxmlformats.org/officeDocument/2006/relationships/image" Target="../media/image26.png"/><Relationship Id="rId37" Type="http://schemas.microsoft.com/office/2007/relationships/hdphoto" Target="../media/hdphoto1.wdp"/><Relationship Id="rId5" Type="http://schemas.openxmlformats.org/officeDocument/2006/relationships/slide" Target="slide12.xml"/><Relationship Id="rId15" Type="http://schemas.openxmlformats.org/officeDocument/2006/relationships/diagramQuickStyle" Target="../diagrams/quickStyle13.xml"/><Relationship Id="rId23" Type="http://schemas.microsoft.com/office/2007/relationships/diagramDrawing" Target="../diagrams/drawing14.xml"/><Relationship Id="rId28" Type="http://schemas.openxmlformats.org/officeDocument/2006/relationships/image" Target="../media/image24.png"/><Relationship Id="rId36" Type="http://schemas.openxmlformats.org/officeDocument/2006/relationships/image" Target="../media/image14.png"/><Relationship Id="rId10" Type="http://schemas.microsoft.com/office/2007/relationships/hdphoto" Target="../media/hdphoto12.wdp"/><Relationship Id="rId19" Type="http://schemas.openxmlformats.org/officeDocument/2006/relationships/diagramData" Target="../diagrams/data14.xml"/><Relationship Id="rId31" Type="http://schemas.microsoft.com/office/2007/relationships/hdphoto" Target="../media/hdphoto5.wdp"/><Relationship Id="rId4" Type="http://schemas.openxmlformats.org/officeDocument/2006/relationships/image" Target="../media/image2.png"/><Relationship Id="rId9" Type="http://schemas.openxmlformats.org/officeDocument/2006/relationships/image" Target="../media/image55.png"/><Relationship Id="rId14" Type="http://schemas.openxmlformats.org/officeDocument/2006/relationships/diagramLayout" Target="../diagrams/layout13.xml"/><Relationship Id="rId22" Type="http://schemas.openxmlformats.org/officeDocument/2006/relationships/diagramColors" Target="../diagrams/colors14.xml"/><Relationship Id="rId27" Type="http://schemas.openxmlformats.org/officeDocument/2006/relationships/image" Target="../media/image45.png"/><Relationship Id="rId30" Type="http://schemas.openxmlformats.org/officeDocument/2006/relationships/image" Target="../media/image25.png"/><Relationship Id="rId35" Type="http://schemas.microsoft.com/office/2007/relationships/hdphoto" Target="../media/hdphoto7.wdp"/></Relationships>
</file>

<file path=ppt/slides/_rels/slide13.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23.png"/><Relationship Id="rId18" Type="http://schemas.microsoft.com/office/2007/relationships/diagramDrawing" Target="../diagrams/drawing15.xml"/><Relationship Id="rId26" Type="http://schemas.microsoft.com/office/2007/relationships/hdphoto" Target="../media/hdphoto21.wdp"/><Relationship Id="rId3" Type="http://schemas.openxmlformats.org/officeDocument/2006/relationships/slide" Target="slide3.xml"/><Relationship Id="rId21" Type="http://schemas.openxmlformats.org/officeDocument/2006/relationships/diagramLayout" Target="../diagrams/layout16.xml"/><Relationship Id="rId34" Type="http://schemas.microsoft.com/office/2007/relationships/hdphoto" Target="../media/hdphoto7.wdp"/><Relationship Id="rId7" Type="http://schemas.microsoft.com/office/2007/relationships/hdphoto" Target="../media/hdphoto20.wdp"/><Relationship Id="rId12" Type="http://schemas.openxmlformats.org/officeDocument/2006/relationships/image" Target="../media/image58.png"/><Relationship Id="rId17" Type="http://schemas.openxmlformats.org/officeDocument/2006/relationships/diagramColors" Target="../diagrams/colors15.xml"/><Relationship Id="rId25" Type="http://schemas.openxmlformats.org/officeDocument/2006/relationships/image" Target="../media/image59.png"/><Relationship Id="rId33" Type="http://schemas.openxmlformats.org/officeDocument/2006/relationships/image" Target="../media/image27.png"/><Relationship Id="rId2" Type="http://schemas.openxmlformats.org/officeDocument/2006/relationships/image" Target="../media/image12.jpg"/><Relationship Id="rId16" Type="http://schemas.openxmlformats.org/officeDocument/2006/relationships/diagramQuickStyle" Target="../diagrams/quickStyle15.xml"/><Relationship Id="rId20" Type="http://schemas.openxmlformats.org/officeDocument/2006/relationships/diagramData" Target="../diagrams/data16.xml"/><Relationship Id="rId29"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57.png"/><Relationship Id="rId11" Type="http://schemas.openxmlformats.org/officeDocument/2006/relationships/slide" Target="slide30.xml"/><Relationship Id="rId24" Type="http://schemas.microsoft.com/office/2007/relationships/diagramDrawing" Target="../diagrams/drawing16.xml"/><Relationship Id="rId32" Type="http://schemas.microsoft.com/office/2007/relationships/hdphoto" Target="../media/hdphoto6.wdp"/><Relationship Id="rId37" Type="http://schemas.openxmlformats.org/officeDocument/2006/relationships/image" Target="../media/image18.png"/><Relationship Id="rId5" Type="http://schemas.openxmlformats.org/officeDocument/2006/relationships/slide" Target="slide14.xml"/><Relationship Id="rId15" Type="http://schemas.openxmlformats.org/officeDocument/2006/relationships/diagramLayout" Target="../diagrams/layout15.xml"/><Relationship Id="rId23" Type="http://schemas.openxmlformats.org/officeDocument/2006/relationships/diagramColors" Target="../diagrams/colors16.xml"/><Relationship Id="rId28" Type="http://schemas.microsoft.com/office/2007/relationships/hdphoto" Target="../media/hdphoto4.wdp"/><Relationship Id="rId36" Type="http://schemas.microsoft.com/office/2007/relationships/hdphoto" Target="../media/hdphoto1.wdp"/><Relationship Id="rId10" Type="http://schemas.openxmlformats.org/officeDocument/2006/relationships/image" Target="../media/image13.gif"/><Relationship Id="rId19" Type="http://schemas.openxmlformats.org/officeDocument/2006/relationships/slide" Target="slide21.xml"/><Relationship Id="rId31" Type="http://schemas.openxmlformats.org/officeDocument/2006/relationships/image" Target="../media/image26.png"/><Relationship Id="rId4" Type="http://schemas.openxmlformats.org/officeDocument/2006/relationships/image" Target="../media/image2.png"/><Relationship Id="rId9" Type="http://schemas.openxmlformats.org/officeDocument/2006/relationships/slide" Target="slide25.xml"/><Relationship Id="rId14" Type="http://schemas.openxmlformats.org/officeDocument/2006/relationships/diagramData" Target="../diagrams/data15.xml"/><Relationship Id="rId22" Type="http://schemas.openxmlformats.org/officeDocument/2006/relationships/diagramQuickStyle" Target="../diagrams/quickStyle16.xml"/><Relationship Id="rId27" Type="http://schemas.openxmlformats.org/officeDocument/2006/relationships/image" Target="../media/image24.png"/><Relationship Id="rId30" Type="http://schemas.microsoft.com/office/2007/relationships/hdphoto" Target="../media/hdphoto5.wdp"/><Relationship Id="rId35" Type="http://schemas.openxmlformats.org/officeDocument/2006/relationships/image" Target="../media/image14.png"/></Relationships>
</file>

<file path=ppt/slides/_rels/slide14.xml.rels><?xml version="1.0" encoding="UTF-8" standalone="yes"?>
<Relationships xmlns="http://schemas.openxmlformats.org/package/2006/relationships"><Relationship Id="rId8" Type="http://schemas.openxmlformats.org/officeDocument/2006/relationships/image" Target="../media/image61.jpeg"/><Relationship Id="rId13" Type="http://schemas.openxmlformats.org/officeDocument/2006/relationships/diagramData" Target="../diagrams/data17.xml"/><Relationship Id="rId18" Type="http://schemas.openxmlformats.org/officeDocument/2006/relationships/slide" Target="slide21.xml"/><Relationship Id="rId26" Type="http://schemas.openxmlformats.org/officeDocument/2006/relationships/image" Target="../media/image59.png"/><Relationship Id="rId3" Type="http://schemas.openxmlformats.org/officeDocument/2006/relationships/slide" Target="slide3.xml"/><Relationship Id="rId21" Type="http://schemas.openxmlformats.org/officeDocument/2006/relationships/diagramQuickStyle" Target="../diagrams/quickStyle18.xml"/><Relationship Id="rId34" Type="http://schemas.openxmlformats.org/officeDocument/2006/relationships/image" Target="../media/image27.png"/><Relationship Id="rId7" Type="http://schemas.openxmlformats.org/officeDocument/2006/relationships/slide" Target="slide14.xml"/><Relationship Id="rId12" Type="http://schemas.openxmlformats.org/officeDocument/2006/relationships/slide" Target="slide30.xml"/><Relationship Id="rId17" Type="http://schemas.microsoft.com/office/2007/relationships/diagramDrawing" Target="../diagrams/drawing17.xml"/><Relationship Id="rId25" Type="http://schemas.openxmlformats.org/officeDocument/2006/relationships/image" Target="../media/image57.png"/><Relationship Id="rId33" Type="http://schemas.microsoft.com/office/2007/relationships/hdphoto" Target="../media/hdphoto6.wdp"/><Relationship Id="rId38" Type="http://schemas.openxmlformats.org/officeDocument/2006/relationships/image" Target="../media/image18.png"/><Relationship Id="rId2" Type="http://schemas.openxmlformats.org/officeDocument/2006/relationships/image" Target="../media/image12.jpg"/><Relationship Id="rId16" Type="http://schemas.openxmlformats.org/officeDocument/2006/relationships/diagramColors" Target="../diagrams/colors17.xml"/><Relationship Id="rId20" Type="http://schemas.openxmlformats.org/officeDocument/2006/relationships/diagramLayout" Target="../diagrams/layout18.xml"/><Relationship Id="rId29" Type="http://schemas.microsoft.com/office/2007/relationships/hdphoto" Target="../media/hdphoto4.wdp"/><Relationship Id="rId1" Type="http://schemas.openxmlformats.org/officeDocument/2006/relationships/slideLayout" Target="../slideLayouts/slideLayout7.xml"/><Relationship Id="rId6" Type="http://schemas.microsoft.com/office/2007/relationships/hdphoto" Target="../media/hdphoto20.wdp"/><Relationship Id="rId11" Type="http://schemas.openxmlformats.org/officeDocument/2006/relationships/image" Target="../media/image13.gif"/><Relationship Id="rId24" Type="http://schemas.openxmlformats.org/officeDocument/2006/relationships/slide" Target="slide13.xml"/><Relationship Id="rId32" Type="http://schemas.openxmlformats.org/officeDocument/2006/relationships/image" Target="../media/image26.png"/><Relationship Id="rId37" Type="http://schemas.microsoft.com/office/2007/relationships/hdphoto" Target="../media/hdphoto1.wdp"/><Relationship Id="rId5" Type="http://schemas.openxmlformats.org/officeDocument/2006/relationships/image" Target="../media/image60.png"/><Relationship Id="rId15" Type="http://schemas.openxmlformats.org/officeDocument/2006/relationships/diagramQuickStyle" Target="../diagrams/quickStyle17.xml"/><Relationship Id="rId23" Type="http://schemas.microsoft.com/office/2007/relationships/diagramDrawing" Target="../diagrams/drawing18.xml"/><Relationship Id="rId28" Type="http://schemas.openxmlformats.org/officeDocument/2006/relationships/image" Target="../media/image24.png"/><Relationship Id="rId36" Type="http://schemas.openxmlformats.org/officeDocument/2006/relationships/image" Target="../media/image14.png"/><Relationship Id="rId10" Type="http://schemas.openxmlformats.org/officeDocument/2006/relationships/slide" Target="slide25.xml"/><Relationship Id="rId19" Type="http://schemas.openxmlformats.org/officeDocument/2006/relationships/diagramData" Target="../diagrams/data18.xml"/><Relationship Id="rId31" Type="http://schemas.microsoft.com/office/2007/relationships/hdphoto" Target="../media/hdphoto5.wdp"/><Relationship Id="rId4" Type="http://schemas.openxmlformats.org/officeDocument/2006/relationships/image" Target="../media/image2.png"/><Relationship Id="rId9" Type="http://schemas.openxmlformats.org/officeDocument/2006/relationships/slide" Target="slide4.xml"/><Relationship Id="rId14" Type="http://schemas.openxmlformats.org/officeDocument/2006/relationships/diagramLayout" Target="../diagrams/layout17.xml"/><Relationship Id="rId22" Type="http://schemas.openxmlformats.org/officeDocument/2006/relationships/diagramColors" Target="../diagrams/colors18.xml"/><Relationship Id="rId27" Type="http://schemas.microsoft.com/office/2007/relationships/hdphoto" Target="../media/hdphoto21.wdp"/><Relationship Id="rId30" Type="http://schemas.openxmlformats.org/officeDocument/2006/relationships/image" Target="../media/image25.png"/><Relationship Id="rId35" Type="http://schemas.microsoft.com/office/2007/relationships/hdphoto" Target="../media/hdphoto7.wdp"/></Relationships>
</file>

<file path=ppt/slides/_rels/slide15.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23.png"/><Relationship Id="rId18" Type="http://schemas.microsoft.com/office/2007/relationships/diagramDrawing" Target="../diagrams/drawing19.xml"/><Relationship Id="rId26" Type="http://schemas.microsoft.com/office/2007/relationships/hdphoto" Target="../media/hdphoto4.wdp"/><Relationship Id="rId3" Type="http://schemas.openxmlformats.org/officeDocument/2006/relationships/slide" Target="slide3.xml"/><Relationship Id="rId21" Type="http://schemas.openxmlformats.org/officeDocument/2006/relationships/diagramLayout" Target="../diagrams/layout20.xml"/><Relationship Id="rId34" Type="http://schemas.microsoft.com/office/2007/relationships/hdphoto" Target="../media/hdphoto1.wdp"/><Relationship Id="rId7" Type="http://schemas.openxmlformats.org/officeDocument/2006/relationships/slide" Target="slide16.xml"/><Relationship Id="rId12" Type="http://schemas.openxmlformats.org/officeDocument/2006/relationships/image" Target="../media/image22.png"/><Relationship Id="rId17" Type="http://schemas.openxmlformats.org/officeDocument/2006/relationships/diagramColors" Target="../diagrams/colors19.xml"/><Relationship Id="rId25" Type="http://schemas.openxmlformats.org/officeDocument/2006/relationships/image" Target="../media/image24.png"/><Relationship Id="rId33" Type="http://schemas.openxmlformats.org/officeDocument/2006/relationships/image" Target="../media/image14.png"/><Relationship Id="rId2" Type="http://schemas.openxmlformats.org/officeDocument/2006/relationships/image" Target="../media/image12.jpg"/><Relationship Id="rId16" Type="http://schemas.openxmlformats.org/officeDocument/2006/relationships/diagramQuickStyle" Target="../diagrams/quickStyle19.xml"/><Relationship Id="rId20" Type="http://schemas.openxmlformats.org/officeDocument/2006/relationships/diagramData" Target="../diagrams/data20.xml"/><Relationship Id="rId29"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slide" Target="slide25.xml"/><Relationship Id="rId11" Type="http://schemas.openxmlformats.org/officeDocument/2006/relationships/slide" Target="slide30.xml"/><Relationship Id="rId24" Type="http://schemas.microsoft.com/office/2007/relationships/diagramDrawing" Target="../diagrams/drawing20.xml"/><Relationship Id="rId32" Type="http://schemas.microsoft.com/office/2007/relationships/hdphoto" Target="../media/hdphoto7.wdp"/><Relationship Id="rId5" Type="http://schemas.openxmlformats.org/officeDocument/2006/relationships/slide" Target="slide4.xml"/><Relationship Id="rId15" Type="http://schemas.openxmlformats.org/officeDocument/2006/relationships/diagramLayout" Target="../diagrams/layout19.xml"/><Relationship Id="rId23" Type="http://schemas.openxmlformats.org/officeDocument/2006/relationships/diagramColors" Target="../diagrams/colors20.xml"/><Relationship Id="rId28" Type="http://schemas.microsoft.com/office/2007/relationships/hdphoto" Target="../media/hdphoto5.wdp"/><Relationship Id="rId10" Type="http://schemas.openxmlformats.org/officeDocument/2006/relationships/image" Target="../media/image13.gif"/><Relationship Id="rId19" Type="http://schemas.openxmlformats.org/officeDocument/2006/relationships/slide" Target="slide21.xml"/><Relationship Id="rId31" Type="http://schemas.openxmlformats.org/officeDocument/2006/relationships/image" Target="../media/image27.png"/><Relationship Id="rId4" Type="http://schemas.openxmlformats.org/officeDocument/2006/relationships/image" Target="../media/image2.png"/><Relationship Id="rId9" Type="http://schemas.microsoft.com/office/2007/relationships/hdphoto" Target="../media/hdphoto22.wdp"/><Relationship Id="rId14" Type="http://schemas.openxmlformats.org/officeDocument/2006/relationships/diagramData" Target="../diagrams/data19.xml"/><Relationship Id="rId22" Type="http://schemas.openxmlformats.org/officeDocument/2006/relationships/diagramQuickStyle" Target="../diagrams/quickStyle20.xml"/><Relationship Id="rId27" Type="http://schemas.openxmlformats.org/officeDocument/2006/relationships/image" Target="../media/image25.png"/><Relationship Id="rId30" Type="http://schemas.microsoft.com/office/2007/relationships/hdphoto" Target="../media/hdphoto6.wdp"/><Relationship Id="rId35" Type="http://schemas.openxmlformats.org/officeDocument/2006/relationships/image" Target="../media/image18.png"/></Relationships>
</file>

<file path=ppt/slides/_rels/slide16.xml.rels><?xml version="1.0" encoding="UTF-8" standalone="yes"?>
<Relationships xmlns="http://schemas.openxmlformats.org/package/2006/relationships"><Relationship Id="rId8" Type="http://schemas.openxmlformats.org/officeDocument/2006/relationships/image" Target="../media/image64.jpeg"/><Relationship Id="rId13" Type="http://schemas.openxmlformats.org/officeDocument/2006/relationships/diagramData" Target="../diagrams/data21.xml"/><Relationship Id="rId18" Type="http://schemas.openxmlformats.org/officeDocument/2006/relationships/slide" Target="slide21.xml"/><Relationship Id="rId26" Type="http://schemas.openxmlformats.org/officeDocument/2006/relationships/image" Target="../media/image25.png"/><Relationship Id="rId3" Type="http://schemas.openxmlformats.org/officeDocument/2006/relationships/slide" Target="slide3.xml"/><Relationship Id="rId21" Type="http://schemas.openxmlformats.org/officeDocument/2006/relationships/diagramQuickStyle" Target="../diagrams/quickStyle22.xml"/><Relationship Id="rId34" Type="http://schemas.openxmlformats.org/officeDocument/2006/relationships/image" Target="../media/image18.png"/><Relationship Id="rId7" Type="http://schemas.microsoft.com/office/2007/relationships/hdphoto" Target="../media/hdphoto22.wdp"/><Relationship Id="rId12" Type="http://schemas.openxmlformats.org/officeDocument/2006/relationships/slide" Target="slide30.xml"/><Relationship Id="rId17" Type="http://schemas.microsoft.com/office/2007/relationships/diagramDrawing" Target="../diagrams/drawing21.xml"/><Relationship Id="rId25" Type="http://schemas.microsoft.com/office/2007/relationships/hdphoto" Target="../media/hdphoto4.wdp"/><Relationship Id="rId33" Type="http://schemas.microsoft.com/office/2007/relationships/hdphoto" Target="../media/hdphoto1.wdp"/><Relationship Id="rId2" Type="http://schemas.openxmlformats.org/officeDocument/2006/relationships/image" Target="../media/image12.jpg"/><Relationship Id="rId16" Type="http://schemas.openxmlformats.org/officeDocument/2006/relationships/diagramColors" Target="../diagrams/colors21.xml"/><Relationship Id="rId20" Type="http://schemas.openxmlformats.org/officeDocument/2006/relationships/diagramLayout" Target="../diagrams/layout22.xml"/><Relationship Id="rId29" Type="http://schemas.microsoft.com/office/2007/relationships/hdphoto" Target="../media/hdphoto6.wdp"/><Relationship Id="rId1" Type="http://schemas.openxmlformats.org/officeDocument/2006/relationships/slideLayout" Target="../slideLayouts/slideLayout7.xml"/><Relationship Id="rId6" Type="http://schemas.openxmlformats.org/officeDocument/2006/relationships/image" Target="../media/image63.png"/><Relationship Id="rId11" Type="http://schemas.openxmlformats.org/officeDocument/2006/relationships/image" Target="../media/image13.gif"/><Relationship Id="rId24" Type="http://schemas.openxmlformats.org/officeDocument/2006/relationships/image" Target="../media/image24.png"/><Relationship Id="rId32" Type="http://schemas.openxmlformats.org/officeDocument/2006/relationships/image" Target="../media/image14.png"/><Relationship Id="rId5" Type="http://schemas.openxmlformats.org/officeDocument/2006/relationships/slide" Target="slide15.xml"/><Relationship Id="rId15" Type="http://schemas.openxmlformats.org/officeDocument/2006/relationships/diagramQuickStyle" Target="../diagrams/quickStyle21.xml"/><Relationship Id="rId23" Type="http://schemas.microsoft.com/office/2007/relationships/diagramDrawing" Target="../diagrams/drawing22.xml"/><Relationship Id="rId28" Type="http://schemas.openxmlformats.org/officeDocument/2006/relationships/image" Target="../media/image26.png"/><Relationship Id="rId10" Type="http://schemas.openxmlformats.org/officeDocument/2006/relationships/slide" Target="slide25.xml"/><Relationship Id="rId19" Type="http://schemas.openxmlformats.org/officeDocument/2006/relationships/diagramData" Target="../diagrams/data22.xml"/><Relationship Id="rId31" Type="http://schemas.microsoft.com/office/2007/relationships/hdphoto" Target="../media/hdphoto7.wdp"/><Relationship Id="rId4" Type="http://schemas.openxmlformats.org/officeDocument/2006/relationships/image" Target="../media/image2.png"/><Relationship Id="rId9" Type="http://schemas.openxmlformats.org/officeDocument/2006/relationships/slide" Target="slide4.xml"/><Relationship Id="rId14" Type="http://schemas.openxmlformats.org/officeDocument/2006/relationships/diagramLayout" Target="../diagrams/layout21.xml"/><Relationship Id="rId22" Type="http://schemas.openxmlformats.org/officeDocument/2006/relationships/diagramColors" Target="../diagrams/colors22.xml"/><Relationship Id="rId27" Type="http://schemas.microsoft.com/office/2007/relationships/hdphoto" Target="../media/hdphoto5.wdp"/><Relationship Id="rId30" Type="http://schemas.openxmlformats.org/officeDocument/2006/relationships/image" Target="../media/image27.png"/></Relationships>
</file>

<file path=ppt/slides/_rels/slide17.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23.png"/><Relationship Id="rId18" Type="http://schemas.microsoft.com/office/2007/relationships/diagramDrawing" Target="../diagrams/drawing23.xml"/><Relationship Id="rId26" Type="http://schemas.microsoft.com/office/2007/relationships/hdphoto" Target="../media/hdphoto24.wdp"/><Relationship Id="rId3" Type="http://schemas.openxmlformats.org/officeDocument/2006/relationships/slide" Target="slide3.xml"/><Relationship Id="rId21" Type="http://schemas.openxmlformats.org/officeDocument/2006/relationships/diagramLayout" Target="../diagrams/layout24.xml"/><Relationship Id="rId34" Type="http://schemas.microsoft.com/office/2007/relationships/hdphoto" Target="../media/hdphoto7.wdp"/><Relationship Id="rId7" Type="http://schemas.microsoft.com/office/2007/relationships/hdphoto" Target="../media/hdphoto23.wdp"/><Relationship Id="rId12" Type="http://schemas.openxmlformats.org/officeDocument/2006/relationships/image" Target="../media/image42.png"/><Relationship Id="rId17" Type="http://schemas.openxmlformats.org/officeDocument/2006/relationships/diagramColors" Target="../diagrams/colors23.xml"/><Relationship Id="rId25" Type="http://schemas.openxmlformats.org/officeDocument/2006/relationships/image" Target="../media/image66.png"/><Relationship Id="rId33" Type="http://schemas.openxmlformats.org/officeDocument/2006/relationships/image" Target="../media/image27.png"/><Relationship Id="rId2" Type="http://schemas.openxmlformats.org/officeDocument/2006/relationships/image" Target="../media/image12.jpg"/><Relationship Id="rId16" Type="http://schemas.openxmlformats.org/officeDocument/2006/relationships/diagramQuickStyle" Target="../diagrams/quickStyle23.xml"/><Relationship Id="rId20" Type="http://schemas.openxmlformats.org/officeDocument/2006/relationships/diagramData" Target="../diagrams/data24.xml"/><Relationship Id="rId29"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65.png"/><Relationship Id="rId11" Type="http://schemas.openxmlformats.org/officeDocument/2006/relationships/slide" Target="slide30.xml"/><Relationship Id="rId24" Type="http://schemas.microsoft.com/office/2007/relationships/diagramDrawing" Target="../diagrams/drawing24.xml"/><Relationship Id="rId32" Type="http://schemas.microsoft.com/office/2007/relationships/hdphoto" Target="../media/hdphoto6.wdp"/><Relationship Id="rId37" Type="http://schemas.openxmlformats.org/officeDocument/2006/relationships/image" Target="../media/image18.png"/><Relationship Id="rId5" Type="http://schemas.openxmlformats.org/officeDocument/2006/relationships/slide" Target="slide18.xml"/><Relationship Id="rId15" Type="http://schemas.openxmlformats.org/officeDocument/2006/relationships/diagramLayout" Target="../diagrams/layout23.xml"/><Relationship Id="rId23" Type="http://schemas.openxmlformats.org/officeDocument/2006/relationships/diagramColors" Target="../diagrams/colors24.xml"/><Relationship Id="rId28" Type="http://schemas.microsoft.com/office/2007/relationships/hdphoto" Target="../media/hdphoto4.wdp"/><Relationship Id="rId36" Type="http://schemas.microsoft.com/office/2007/relationships/hdphoto" Target="../media/hdphoto1.wdp"/><Relationship Id="rId10" Type="http://schemas.openxmlformats.org/officeDocument/2006/relationships/image" Target="../media/image13.gif"/><Relationship Id="rId19" Type="http://schemas.openxmlformats.org/officeDocument/2006/relationships/slide" Target="slide21.xml"/><Relationship Id="rId31" Type="http://schemas.openxmlformats.org/officeDocument/2006/relationships/image" Target="../media/image26.png"/><Relationship Id="rId4" Type="http://schemas.openxmlformats.org/officeDocument/2006/relationships/image" Target="../media/image2.png"/><Relationship Id="rId9" Type="http://schemas.openxmlformats.org/officeDocument/2006/relationships/slide" Target="slide25.xml"/><Relationship Id="rId14" Type="http://schemas.openxmlformats.org/officeDocument/2006/relationships/diagramData" Target="../diagrams/data23.xml"/><Relationship Id="rId22" Type="http://schemas.openxmlformats.org/officeDocument/2006/relationships/diagramQuickStyle" Target="../diagrams/quickStyle24.xml"/><Relationship Id="rId27" Type="http://schemas.openxmlformats.org/officeDocument/2006/relationships/image" Target="../media/image24.png"/><Relationship Id="rId30" Type="http://schemas.microsoft.com/office/2007/relationships/hdphoto" Target="../media/hdphoto5.wdp"/><Relationship Id="rId35"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slide" Target="slide30.xml"/><Relationship Id="rId18" Type="http://schemas.microsoft.com/office/2007/relationships/diagramDrawing" Target="../diagrams/drawing25.xml"/><Relationship Id="rId26" Type="http://schemas.microsoft.com/office/2007/relationships/hdphoto" Target="../media/hdphoto24.wdp"/><Relationship Id="rId3" Type="http://schemas.openxmlformats.org/officeDocument/2006/relationships/slide" Target="slide3.xml"/><Relationship Id="rId21" Type="http://schemas.openxmlformats.org/officeDocument/2006/relationships/diagramLayout" Target="../diagrams/layout26.xml"/><Relationship Id="rId34" Type="http://schemas.microsoft.com/office/2007/relationships/hdphoto" Target="../media/hdphoto7.wdp"/><Relationship Id="rId7" Type="http://schemas.openxmlformats.org/officeDocument/2006/relationships/slide" Target="slide17.xml"/><Relationship Id="rId12" Type="http://schemas.openxmlformats.org/officeDocument/2006/relationships/image" Target="../media/image13.gif"/><Relationship Id="rId17" Type="http://schemas.openxmlformats.org/officeDocument/2006/relationships/diagramColors" Target="../diagrams/colors25.xml"/><Relationship Id="rId25" Type="http://schemas.openxmlformats.org/officeDocument/2006/relationships/image" Target="../media/image66.png"/><Relationship Id="rId33" Type="http://schemas.openxmlformats.org/officeDocument/2006/relationships/image" Target="../media/image27.png"/><Relationship Id="rId2" Type="http://schemas.openxmlformats.org/officeDocument/2006/relationships/image" Target="../media/image12.jpg"/><Relationship Id="rId16" Type="http://schemas.openxmlformats.org/officeDocument/2006/relationships/diagramQuickStyle" Target="../diagrams/quickStyle25.xml"/><Relationship Id="rId20" Type="http://schemas.openxmlformats.org/officeDocument/2006/relationships/diagramData" Target="../diagrams/data26.xml"/><Relationship Id="rId29"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67.jpeg"/><Relationship Id="rId11" Type="http://schemas.openxmlformats.org/officeDocument/2006/relationships/slide" Target="slide25.xml"/><Relationship Id="rId24" Type="http://schemas.microsoft.com/office/2007/relationships/diagramDrawing" Target="../diagrams/drawing26.xml"/><Relationship Id="rId32" Type="http://schemas.microsoft.com/office/2007/relationships/hdphoto" Target="../media/hdphoto6.wdp"/><Relationship Id="rId37" Type="http://schemas.openxmlformats.org/officeDocument/2006/relationships/image" Target="../media/image18.png"/><Relationship Id="rId5" Type="http://schemas.openxmlformats.org/officeDocument/2006/relationships/slide" Target="slide18.xml"/><Relationship Id="rId15" Type="http://schemas.openxmlformats.org/officeDocument/2006/relationships/diagramLayout" Target="../diagrams/layout25.xml"/><Relationship Id="rId23" Type="http://schemas.openxmlformats.org/officeDocument/2006/relationships/diagramColors" Target="../diagrams/colors26.xml"/><Relationship Id="rId28" Type="http://schemas.microsoft.com/office/2007/relationships/hdphoto" Target="../media/hdphoto4.wdp"/><Relationship Id="rId36" Type="http://schemas.microsoft.com/office/2007/relationships/hdphoto" Target="../media/hdphoto1.wdp"/><Relationship Id="rId10" Type="http://schemas.openxmlformats.org/officeDocument/2006/relationships/slide" Target="slide4.xml"/><Relationship Id="rId19" Type="http://schemas.openxmlformats.org/officeDocument/2006/relationships/slide" Target="slide21.xml"/><Relationship Id="rId31" Type="http://schemas.openxmlformats.org/officeDocument/2006/relationships/image" Target="../media/image26.png"/><Relationship Id="rId4" Type="http://schemas.openxmlformats.org/officeDocument/2006/relationships/image" Target="../media/image2.png"/><Relationship Id="rId9" Type="http://schemas.microsoft.com/office/2007/relationships/hdphoto" Target="../media/hdphoto23.wdp"/><Relationship Id="rId14" Type="http://schemas.openxmlformats.org/officeDocument/2006/relationships/diagramData" Target="../diagrams/data25.xml"/><Relationship Id="rId22" Type="http://schemas.openxmlformats.org/officeDocument/2006/relationships/diagramQuickStyle" Target="../diagrams/quickStyle26.xml"/><Relationship Id="rId27" Type="http://schemas.openxmlformats.org/officeDocument/2006/relationships/image" Target="../media/image24.png"/><Relationship Id="rId30" Type="http://schemas.microsoft.com/office/2007/relationships/hdphoto" Target="../media/hdphoto5.wdp"/><Relationship Id="rId35" Type="http://schemas.openxmlformats.org/officeDocument/2006/relationships/image" Target="../media/image14.png"/></Relationships>
</file>

<file path=ppt/slides/_rels/slide19.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23.png"/><Relationship Id="rId18" Type="http://schemas.microsoft.com/office/2007/relationships/diagramDrawing" Target="../diagrams/drawing27.xml"/><Relationship Id="rId26" Type="http://schemas.microsoft.com/office/2007/relationships/hdphoto" Target="../media/hdphoto21.wdp"/><Relationship Id="rId3" Type="http://schemas.openxmlformats.org/officeDocument/2006/relationships/slide" Target="slide3.xml"/><Relationship Id="rId21" Type="http://schemas.openxmlformats.org/officeDocument/2006/relationships/diagramLayout" Target="../diagrams/layout28.xml"/><Relationship Id="rId34" Type="http://schemas.microsoft.com/office/2007/relationships/hdphoto" Target="../media/hdphoto7.wdp"/><Relationship Id="rId7" Type="http://schemas.microsoft.com/office/2007/relationships/hdphoto" Target="../media/hdphoto25.wdp"/><Relationship Id="rId12" Type="http://schemas.openxmlformats.org/officeDocument/2006/relationships/image" Target="../media/image70.png"/><Relationship Id="rId17" Type="http://schemas.openxmlformats.org/officeDocument/2006/relationships/diagramColors" Target="../diagrams/colors27.xml"/><Relationship Id="rId25" Type="http://schemas.openxmlformats.org/officeDocument/2006/relationships/image" Target="../media/image59.png"/><Relationship Id="rId33" Type="http://schemas.openxmlformats.org/officeDocument/2006/relationships/image" Target="../media/image27.png"/><Relationship Id="rId2" Type="http://schemas.openxmlformats.org/officeDocument/2006/relationships/image" Target="../media/image12.jpg"/><Relationship Id="rId16" Type="http://schemas.openxmlformats.org/officeDocument/2006/relationships/diagramQuickStyle" Target="../diagrams/quickStyle27.xml"/><Relationship Id="rId20" Type="http://schemas.openxmlformats.org/officeDocument/2006/relationships/diagramData" Target="../diagrams/data28.xml"/><Relationship Id="rId29"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69.png"/><Relationship Id="rId11" Type="http://schemas.openxmlformats.org/officeDocument/2006/relationships/slide" Target="slide30.xml"/><Relationship Id="rId24" Type="http://schemas.microsoft.com/office/2007/relationships/diagramDrawing" Target="../diagrams/drawing28.xml"/><Relationship Id="rId32" Type="http://schemas.microsoft.com/office/2007/relationships/hdphoto" Target="../media/hdphoto6.wdp"/><Relationship Id="rId37" Type="http://schemas.openxmlformats.org/officeDocument/2006/relationships/image" Target="../media/image18.png"/><Relationship Id="rId5" Type="http://schemas.openxmlformats.org/officeDocument/2006/relationships/slide" Target="slide20.xml"/><Relationship Id="rId15" Type="http://schemas.openxmlformats.org/officeDocument/2006/relationships/diagramLayout" Target="../diagrams/layout27.xml"/><Relationship Id="rId23" Type="http://schemas.openxmlformats.org/officeDocument/2006/relationships/diagramColors" Target="../diagrams/colors28.xml"/><Relationship Id="rId28" Type="http://schemas.microsoft.com/office/2007/relationships/hdphoto" Target="../media/hdphoto4.wdp"/><Relationship Id="rId36" Type="http://schemas.microsoft.com/office/2007/relationships/hdphoto" Target="../media/hdphoto1.wdp"/><Relationship Id="rId10" Type="http://schemas.openxmlformats.org/officeDocument/2006/relationships/image" Target="../media/image13.gif"/><Relationship Id="rId19" Type="http://schemas.openxmlformats.org/officeDocument/2006/relationships/slide" Target="slide21.xml"/><Relationship Id="rId31" Type="http://schemas.openxmlformats.org/officeDocument/2006/relationships/image" Target="../media/image26.png"/><Relationship Id="rId4" Type="http://schemas.openxmlformats.org/officeDocument/2006/relationships/image" Target="../media/image2.png"/><Relationship Id="rId9" Type="http://schemas.openxmlformats.org/officeDocument/2006/relationships/slide" Target="slide25.xml"/><Relationship Id="rId14" Type="http://schemas.openxmlformats.org/officeDocument/2006/relationships/diagramData" Target="../diagrams/data27.xml"/><Relationship Id="rId22" Type="http://schemas.openxmlformats.org/officeDocument/2006/relationships/diagramQuickStyle" Target="../diagrams/quickStyle28.xml"/><Relationship Id="rId27" Type="http://schemas.openxmlformats.org/officeDocument/2006/relationships/image" Target="../media/image24.png"/><Relationship Id="rId30" Type="http://schemas.microsoft.com/office/2007/relationships/hdphoto" Target="../media/hdphoto5.wdp"/><Relationship Id="rId35" Type="http://schemas.openxmlformats.org/officeDocument/2006/relationships/image" Target="../media/image14.png"/></Relationships>
</file>

<file path=ppt/slides/_rels/slide20.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slide" Target="slide30.xml"/><Relationship Id="rId18" Type="http://schemas.microsoft.com/office/2007/relationships/diagramDrawing" Target="../diagrams/drawing29.xml"/><Relationship Id="rId26" Type="http://schemas.microsoft.com/office/2007/relationships/hdphoto" Target="../media/hdphoto21.wdp"/><Relationship Id="rId3" Type="http://schemas.openxmlformats.org/officeDocument/2006/relationships/slide" Target="slide3.xml"/><Relationship Id="rId21" Type="http://schemas.openxmlformats.org/officeDocument/2006/relationships/diagramLayout" Target="../diagrams/layout30.xml"/><Relationship Id="rId34" Type="http://schemas.microsoft.com/office/2007/relationships/hdphoto" Target="../media/hdphoto7.wdp"/><Relationship Id="rId7" Type="http://schemas.openxmlformats.org/officeDocument/2006/relationships/slide" Target="slide19.xml"/><Relationship Id="rId12" Type="http://schemas.openxmlformats.org/officeDocument/2006/relationships/image" Target="../media/image13.gif"/><Relationship Id="rId17" Type="http://schemas.openxmlformats.org/officeDocument/2006/relationships/diagramColors" Target="../diagrams/colors29.xml"/><Relationship Id="rId25" Type="http://schemas.openxmlformats.org/officeDocument/2006/relationships/image" Target="../media/image59.png"/><Relationship Id="rId33" Type="http://schemas.openxmlformats.org/officeDocument/2006/relationships/image" Target="../media/image27.png"/><Relationship Id="rId2" Type="http://schemas.openxmlformats.org/officeDocument/2006/relationships/image" Target="../media/image12.jpg"/><Relationship Id="rId16" Type="http://schemas.openxmlformats.org/officeDocument/2006/relationships/diagramQuickStyle" Target="../diagrams/quickStyle29.xml"/><Relationship Id="rId20" Type="http://schemas.openxmlformats.org/officeDocument/2006/relationships/diagramData" Target="../diagrams/data30.xml"/><Relationship Id="rId29"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71.jpeg"/><Relationship Id="rId11" Type="http://schemas.openxmlformats.org/officeDocument/2006/relationships/slide" Target="slide25.xml"/><Relationship Id="rId24" Type="http://schemas.microsoft.com/office/2007/relationships/diagramDrawing" Target="../diagrams/drawing30.xml"/><Relationship Id="rId32" Type="http://schemas.microsoft.com/office/2007/relationships/hdphoto" Target="../media/hdphoto6.wdp"/><Relationship Id="rId37" Type="http://schemas.openxmlformats.org/officeDocument/2006/relationships/image" Target="../media/image18.png"/><Relationship Id="rId5" Type="http://schemas.openxmlformats.org/officeDocument/2006/relationships/slide" Target="slide20.xml"/><Relationship Id="rId15" Type="http://schemas.openxmlformats.org/officeDocument/2006/relationships/diagramLayout" Target="../diagrams/layout29.xml"/><Relationship Id="rId23" Type="http://schemas.openxmlformats.org/officeDocument/2006/relationships/diagramColors" Target="../diagrams/colors30.xml"/><Relationship Id="rId28" Type="http://schemas.microsoft.com/office/2007/relationships/hdphoto" Target="../media/hdphoto4.wdp"/><Relationship Id="rId36" Type="http://schemas.microsoft.com/office/2007/relationships/hdphoto" Target="../media/hdphoto1.wdp"/><Relationship Id="rId10" Type="http://schemas.openxmlformats.org/officeDocument/2006/relationships/slide" Target="slide4.xml"/><Relationship Id="rId19" Type="http://schemas.openxmlformats.org/officeDocument/2006/relationships/slide" Target="slide21.xml"/><Relationship Id="rId31" Type="http://schemas.openxmlformats.org/officeDocument/2006/relationships/image" Target="../media/image26.png"/><Relationship Id="rId4" Type="http://schemas.openxmlformats.org/officeDocument/2006/relationships/image" Target="../media/image2.png"/><Relationship Id="rId9" Type="http://schemas.microsoft.com/office/2007/relationships/hdphoto" Target="../media/hdphoto25.wdp"/><Relationship Id="rId14" Type="http://schemas.openxmlformats.org/officeDocument/2006/relationships/diagramData" Target="../diagrams/data29.xml"/><Relationship Id="rId22" Type="http://schemas.openxmlformats.org/officeDocument/2006/relationships/diagramQuickStyle" Target="../diagrams/quickStyle30.xml"/><Relationship Id="rId27" Type="http://schemas.openxmlformats.org/officeDocument/2006/relationships/image" Target="../media/image24.png"/><Relationship Id="rId30" Type="http://schemas.microsoft.com/office/2007/relationships/hdphoto" Target="../media/hdphoto5.wdp"/><Relationship Id="rId35"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23.png"/><Relationship Id="rId18" Type="http://schemas.microsoft.com/office/2007/relationships/diagramDrawing" Target="../diagrams/drawing31.xml"/><Relationship Id="rId26" Type="http://schemas.microsoft.com/office/2007/relationships/hdphoto" Target="../media/hdphoto4.wdp"/><Relationship Id="rId3" Type="http://schemas.openxmlformats.org/officeDocument/2006/relationships/slide" Target="slide3.xml"/><Relationship Id="rId21" Type="http://schemas.openxmlformats.org/officeDocument/2006/relationships/diagramLayout" Target="../diagrams/layout32.xml"/><Relationship Id="rId34" Type="http://schemas.microsoft.com/office/2007/relationships/hdphoto" Target="../media/hdphoto1.wdp"/><Relationship Id="rId7" Type="http://schemas.microsoft.com/office/2007/relationships/hdphoto" Target="../media/hdphoto2.wdp"/><Relationship Id="rId12" Type="http://schemas.openxmlformats.org/officeDocument/2006/relationships/image" Target="../media/image22.png"/><Relationship Id="rId17" Type="http://schemas.openxmlformats.org/officeDocument/2006/relationships/diagramColors" Target="../diagrams/colors31.xml"/><Relationship Id="rId25" Type="http://schemas.openxmlformats.org/officeDocument/2006/relationships/image" Target="../media/image24.png"/><Relationship Id="rId33" Type="http://schemas.openxmlformats.org/officeDocument/2006/relationships/image" Target="../media/image14.png"/><Relationship Id="rId2" Type="http://schemas.openxmlformats.org/officeDocument/2006/relationships/image" Target="../media/image12.jpg"/><Relationship Id="rId16" Type="http://schemas.openxmlformats.org/officeDocument/2006/relationships/diagramQuickStyle" Target="../diagrams/quickStyle31.xml"/><Relationship Id="rId20" Type="http://schemas.openxmlformats.org/officeDocument/2006/relationships/diagramData" Target="../diagrams/data32.xml"/><Relationship Id="rId29"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13.gif"/><Relationship Id="rId24" Type="http://schemas.microsoft.com/office/2007/relationships/diagramDrawing" Target="../diagrams/drawing32.xml"/><Relationship Id="rId32" Type="http://schemas.microsoft.com/office/2007/relationships/hdphoto" Target="../media/hdphoto7.wdp"/><Relationship Id="rId5" Type="http://schemas.openxmlformats.org/officeDocument/2006/relationships/slide" Target="slide22.xml"/><Relationship Id="rId15" Type="http://schemas.openxmlformats.org/officeDocument/2006/relationships/diagramLayout" Target="../diagrams/layout31.xml"/><Relationship Id="rId23" Type="http://schemas.openxmlformats.org/officeDocument/2006/relationships/diagramColors" Target="../diagrams/colors32.xml"/><Relationship Id="rId28" Type="http://schemas.microsoft.com/office/2007/relationships/hdphoto" Target="../media/hdphoto5.wdp"/><Relationship Id="rId10" Type="http://schemas.openxmlformats.org/officeDocument/2006/relationships/slide" Target="slide30.xml"/><Relationship Id="rId19" Type="http://schemas.openxmlformats.org/officeDocument/2006/relationships/slide" Target="slide21.xml"/><Relationship Id="rId31" Type="http://schemas.openxmlformats.org/officeDocument/2006/relationships/image" Target="../media/image27.png"/><Relationship Id="rId4" Type="http://schemas.openxmlformats.org/officeDocument/2006/relationships/image" Target="../media/image2.png"/><Relationship Id="rId9" Type="http://schemas.openxmlformats.org/officeDocument/2006/relationships/slide" Target="slide25.xml"/><Relationship Id="rId14" Type="http://schemas.openxmlformats.org/officeDocument/2006/relationships/diagramData" Target="../diagrams/data31.xml"/><Relationship Id="rId22" Type="http://schemas.openxmlformats.org/officeDocument/2006/relationships/diagramQuickStyle" Target="../diagrams/quickStyle32.xml"/><Relationship Id="rId27" Type="http://schemas.openxmlformats.org/officeDocument/2006/relationships/image" Target="../media/image25.png"/><Relationship Id="rId30" Type="http://schemas.microsoft.com/office/2007/relationships/hdphoto" Target="../media/hdphoto6.wdp"/><Relationship Id="rId35" Type="http://schemas.openxmlformats.org/officeDocument/2006/relationships/image" Target="../media/image18.png"/></Relationships>
</file>

<file path=ppt/slides/_rels/slide22.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diagramData" Target="../diagrams/data33.xml"/><Relationship Id="rId18" Type="http://schemas.openxmlformats.org/officeDocument/2006/relationships/slide" Target="slide21.xml"/><Relationship Id="rId26" Type="http://schemas.openxmlformats.org/officeDocument/2006/relationships/image" Target="../media/image25.png"/><Relationship Id="rId3" Type="http://schemas.openxmlformats.org/officeDocument/2006/relationships/slide" Target="slide3.xml"/><Relationship Id="rId21" Type="http://schemas.openxmlformats.org/officeDocument/2006/relationships/diagramQuickStyle" Target="../diagrams/quickStyle34.xml"/><Relationship Id="rId34" Type="http://schemas.openxmlformats.org/officeDocument/2006/relationships/image" Target="../media/image18.png"/><Relationship Id="rId7" Type="http://schemas.openxmlformats.org/officeDocument/2006/relationships/image" Target="../media/image29.png"/><Relationship Id="rId12" Type="http://schemas.openxmlformats.org/officeDocument/2006/relationships/image" Target="../media/image13.gif"/><Relationship Id="rId17" Type="http://schemas.microsoft.com/office/2007/relationships/diagramDrawing" Target="../diagrams/drawing33.xml"/><Relationship Id="rId25" Type="http://schemas.microsoft.com/office/2007/relationships/hdphoto" Target="../media/hdphoto4.wdp"/><Relationship Id="rId33" Type="http://schemas.microsoft.com/office/2007/relationships/hdphoto" Target="../media/hdphoto1.wdp"/><Relationship Id="rId2" Type="http://schemas.openxmlformats.org/officeDocument/2006/relationships/image" Target="../media/image12.jpg"/><Relationship Id="rId16" Type="http://schemas.openxmlformats.org/officeDocument/2006/relationships/diagramColors" Target="../diagrams/colors33.xml"/><Relationship Id="rId20" Type="http://schemas.openxmlformats.org/officeDocument/2006/relationships/diagramLayout" Target="../diagrams/layout34.xml"/><Relationship Id="rId29" Type="http://schemas.microsoft.com/office/2007/relationships/hdphoto" Target="../media/hdphoto6.wdp"/><Relationship Id="rId1" Type="http://schemas.openxmlformats.org/officeDocument/2006/relationships/slideLayout" Target="../slideLayouts/slideLayout7.xml"/><Relationship Id="rId6" Type="http://schemas.openxmlformats.org/officeDocument/2006/relationships/image" Target="../media/image73.jpeg"/><Relationship Id="rId11" Type="http://schemas.openxmlformats.org/officeDocument/2006/relationships/slide" Target="slide30.xml"/><Relationship Id="rId24" Type="http://schemas.openxmlformats.org/officeDocument/2006/relationships/image" Target="../media/image24.png"/><Relationship Id="rId32" Type="http://schemas.openxmlformats.org/officeDocument/2006/relationships/image" Target="../media/image14.png"/><Relationship Id="rId5" Type="http://schemas.openxmlformats.org/officeDocument/2006/relationships/slide" Target="slide22.xml"/><Relationship Id="rId15" Type="http://schemas.openxmlformats.org/officeDocument/2006/relationships/diagramQuickStyle" Target="../diagrams/quickStyle33.xml"/><Relationship Id="rId23" Type="http://schemas.microsoft.com/office/2007/relationships/diagramDrawing" Target="../diagrams/drawing34.xml"/><Relationship Id="rId28" Type="http://schemas.openxmlformats.org/officeDocument/2006/relationships/image" Target="../media/image26.png"/><Relationship Id="rId10" Type="http://schemas.openxmlformats.org/officeDocument/2006/relationships/slide" Target="slide25.xml"/><Relationship Id="rId19" Type="http://schemas.openxmlformats.org/officeDocument/2006/relationships/diagramData" Target="../diagrams/data34.xml"/><Relationship Id="rId31" Type="http://schemas.microsoft.com/office/2007/relationships/hdphoto" Target="../media/hdphoto7.wdp"/><Relationship Id="rId4" Type="http://schemas.openxmlformats.org/officeDocument/2006/relationships/image" Target="../media/image2.png"/><Relationship Id="rId9" Type="http://schemas.openxmlformats.org/officeDocument/2006/relationships/slide" Target="slide4.xml"/><Relationship Id="rId14" Type="http://schemas.openxmlformats.org/officeDocument/2006/relationships/diagramLayout" Target="../diagrams/layout33.xml"/><Relationship Id="rId22" Type="http://schemas.openxmlformats.org/officeDocument/2006/relationships/diagramColors" Target="../diagrams/colors34.xml"/><Relationship Id="rId27" Type="http://schemas.microsoft.com/office/2007/relationships/hdphoto" Target="../media/hdphoto5.wdp"/><Relationship Id="rId30" Type="http://schemas.openxmlformats.org/officeDocument/2006/relationships/image" Target="../media/image27.png"/></Relationships>
</file>

<file path=ppt/slides/_rels/slide23.xml.rels><?xml version="1.0" encoding="UTF-8" standalone="yes"?>
<Relationships xmlns="http://schemas.openxmlformats.org/package/2006/relationships"><Relationship Id="rId8" Type="http://schemas.openxmlformats.org/officeDocument/2006/relationships/image" Target="../media/image13.gif"/><Relationship Id="rId13" Type="http://schemas.openxmlformats.org/officeDocument/2006/relationships/image" Target="../media/image23.png"/><Relationship Id="rId18" Type="http://schemas.microsoft.com/office/2007/relationships/diagramDrawing" Target="../diagrams/drawing35.xml"/><Relationship Id="rId26" Type="http://schemas.microsoft.com/office/2007/relationships/hdphoto" Target="../media/hdphoto27.wdp"/><Relationship Id="rId3" Type="http://schemas.openxmlformats.org/officeDocument/2006/relationships/slide" Target="slide3.xml"/><Relationship Id="rId21" Type="http://schemas.openxmlformats.org/officeDocument/2006/relationships/diagramLayout" Target="../diagrams/layout36.xml"/><Relationship Id="rId34" Type="http://schemas.microsoft.com/office/2007/relationships/hdphoto" Target="../media/hdphoto7.wdp"/><Relationship Id="rId7" Type="http://schemas.openxmlformats.org/officeDocument/2006/relationships/slide" Target="slide30.xml"/><Relationship Id="rId12" Type="http://schemas.openxmlformats.org/officeDocument/2006/relationships/image" Target="../media/image75.png"/><Relationship Id="rId17" Type="http://schemas.openxmlformats.org/officeDocument/2006/relationships/diagramColors" Target="../diagrams/colors35.xml"/><Relationship Id="rId25" Type="http://schemas.openxmlformats.org/officeDocument/2006/relationships/image" Target="../media/image76.png"/><Relationship Id="rId33" Type="http://schemas.openxmlformats.org/officeDocument/2006/relationships/image" Target="../media/image27.png"/><Relationship Id="rId2" Type="http://schemas.openxmlformats.org/officeDocument/2006/relationships/image" Target="../media/image12.jpg"/><Relationship Id="rId16" Type="http://schemas.openxmlformats.org/officeDocument/2006/relationships/diagramQuickStyle" Target="../diagrams/quickStyle35.xml"/><Relationship Id="rId20" Type="http://schemas.openxmlformats.org/officeDocument/2006/relationships/diagramData" Target="../diagrams/data36.xml"/><Relationship Id="rId29"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slide" Target="slide25.xml"/><Relationship Id="rId11" Type="http://schemas.microsoft.com/office/2007/relationships/hdphoto" Target="../media/hdphoto26.wdp"/><Relationship Id="rId24" Type="http://schemas.microsoft.com/office/2007/relationships/diagramDrawing" Target="../diagrams/drawing36.xml"/><Relationship Id="rId32" Type="http://schemas.microsoft.com/office/2007/relationships/hdphoto" Target="../media/hdphoto6.wdp"/><Relationship Id="rId37" Type="http://schemas.openxmlformats.org/officeDocument/2006/relationships/image" Target="../media/image18.png"/><Relationship Id="rId5" Type="http://schemas.openxmlformats.org/officeDocument/2006/relationships/slide" Target="slide4.xml"/><Relationship Id="rId15" Type="http://schemas.openxmlformats.org/officeDocument/2006/relationships/diagramLayout" Target="../diagrams/layout35.xml"/><Relationship Id="rId23" Type="http://schemas.openxmlformats.org/officeDocument/2006/relationships/diagramColors" Target="../diagrams/colors36.xml"/><Relationship Id="rId28" Type="http://schemas.microsoft.com/office/2007/relationships/hdphoto" Target="../media/hdphoto4.wdp"/><Relationship Id="rId36" Type="http://schemas.microsoft.com/office/2007/relationships/hdphoto" Target="../media/hdphoto1.wdp"/><Relationship Id="rId10" Type="http://schemas.openxmlformats.org/officeDocument/2006/relationships/image" Target="../media/image74.png"/><Relationship Id="rId19" Type="http://schemas.openxmlformats.org/officeDocument/2006/relationships/slide" Target="slide21.xml"/><Relationship Id="rId31" Type="http://schemas.openxmlformats.org/officeDocument/2006/relationships/image" Target="../media/image26.png"/><Relationship Id="rId4" Type="http://schemas.openxmlformats.org/officeDocument/2006/relationships/image" Target="../media/image2.png"/><Relationship Id="rId9" Type="http://schemas.openxmlformats.org/officeDocument/2006/relationships/slide" Target="slide24.xml"/><Relationship Id="rId14" Type="http://schemas.openxmlformats.org/officeDocument/2006/relationships/diagramData" Target="../diagrams/data35.xml"/><Relationship Id="rId22" Type="http://schemas.openxmlformats.org/officeDocument/2006/relationships/diagramQuickStyle" Target="../diagrams/quickStyle36.xml"/><Relationship Id="rId27" Type="http://schemas.openxmlformats.org/officeDocument/2006/relationships/image" Target="../media/image24.png"/><Relationship Id="rId30" Type="http://schemas.microsoft.com/office/2007/relationships/hdphoto" Target="../media/hdphoto5.wdp"/><Relationship Id="rId35"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openxmlformats.org/officeDocument/2006/relationships/slide" Target="slide25.xml"/><Relationship Id="rId13" Type="http://schemas.microsoft.com/office/2007/relationships/hdphoto" Target="../media/hdphoto26.wdp"/><Relationship Id="rId18" Type="http://schemas.microsoft.com/office/2007/relationships/diagramDrawing" Target="../diagrams/drawing37.xml"/><Relationship Id="rId26" Type="http://schemas.microsoft.com/office/2007/relationships/hdphoto" Target="../media/hdphoto27.wdp"/><Relationship Id="rId3" Type="http://schemas.openxmlformats.org/officeDocument/2006/relationships/slide" Target="slide3.xml"/><Relationship Id="rId21" Type="http://schemas.openxmlformats.org/officeDocument/2006/relationships/diagramLayout" Target="../diagrams/layout38.xml"/><Relationship Id="rId34" Type="http://schemas.microsoft.com/office/2007/relationships/hdphoto" Target="../media/hdphoto7.wdp"/><Relationship Id="rId7" Type="http://schemas.openxmlformats.org/officeDocument/2006/relationships/slide" Target="slide4.xml"/><Relationship Id="rId12" Type="http://schemas.openxmlformats.org/officeDocument/2006/relationships/image" Target="../media/image74.png"/><Relationship Id="rId17" Type="http://schemas.openxmlformats.org/officeDocument/2006/relationships/diagramColors" Target="../diagrams/colors37.xml"/><Relationship Id="rId25" Type="http://schemas.openxmlformats.org/officeDocument/2006/relationships/image" Target="../media/image76.png"/><Relationship Id="rId33" Type="http://schemas.openxmlformats.org/officeDocument/2006/relationships/image" Target="../media/image27.png"/><Relationship Id="rId2" Type="http://schemas.openxmlformats.org/officeDocument/2006/relationships/image" Target="../media/image12.jpg"/><Relationship Id="rId16" Type="http://schemas.openxmlformats.org/officeDocument/2006/relationships/diagramQuickStyle" Target="../diagrams/quickStyle37.xml"/><Relationship Id="rId20" Type="http://schemas.openxmlformats.org/officeDocument/2006/relationships/diagramData" Target="../diagrams/data38.xml"/><Relationship Id="rId29"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77.jpeg"/><Relationship Id="rId11" Type="http://schemas.openxmlformats.org/officeDocument/2006/relationships/slide" Target="slide23.xml"/><Relationship Id="rId24" Type="http://schemas.microsoft.com/office/2007/relationships/diagramDrawing" Target="../diagrams/drawing38.xml"/><Relationship Id="rId32" Type="http://schemas.microsoft.com/office/2007/relationships/hdphoto" Target="../media/hdphoto6.wdp"/><Relationship Id="rId37" Type="http://schemas.openxmlformats.org/officeDocument/2006/relationships/image" Target="../media/image18.png"/><Relationship Id="rId5" Type="http://schemas.openxmlformats.org/officeDocument/2006/relationships/slide" Target="slide24.xml"/><Relationship Id="rId15" Type="http://schemas.openxmlformats.org/officeDocument/2006/relationships/diagramLayout" Target="../diagrams/layout37.xml"/><Relationship Id="rId23" Type="http://schemas.openxmlformats.org/officeDocument/2006/relationships/diagramColors" Target="../diagrams/colors38.xml"/><Relationship Id="rId28" Type="http://schemas.microsoft.com/office/2007/relationships/hdphoto" Target="../media/hdphoto4.wdp"/><Relationship Id="rId36" Type="http://schemas.microsoft.com/office/2007/relationships/hdphoto" Target="../media/hdphoto1.wdp"/><Relationship Id="rId10" Type="http://schemas.openxmlformats.org/officeDocument/2006/relationships/image" Target="../media/image13.gif"/><Relationship Id="rId19" Type="http://schemas.openxmlformats.org/officeDocument/2006/relationships/slide" Target="slide21.xml"/><Relationship Id="rId31" Type="http://schemas.openxmlformats.org/officeDocument/2006/relationships/image" Target="../media/image26.png"/><Relationship Id="rId4" Type="http://schemas.openxmlformats.org/officeDocument/2006/relationships/image" Target="../media/image2.png"/><Relationship Id="rId9" Type="http://schemas.openxmlformats.org/officeDocument/2006/relationships/slide" Target="slide30.xml"/><Relationship Id="rId14" Type="http://schemas.openxmlformats.org/officeDocument/2006/relationships/diagramData" Target="../diagrams/data37.xml"/><Relationship Id="rId22" Type="http://schemas.openxmlformats.org/officeDocument/2006/relationships/diagramQuickStyle" Target="../diagrams/quickStyle38.xml"/><Relationship Id="rId27" Type="http://schemas.openxmlformats.org/officeDocument/2006/relationships/image" Target="../media/image24.png"/><Relationship Id="rId30" Type="http://schemas.microsoft.com/office/2007/relationships/hdphoto" Target="../media/hdphoto5.wdp"/><Relationship Id="rId35" Type="http://schemas.openxmlformats.org/officeDocument/2006/relationships/image" Target="../media/image14.png"/></Relationships>
</file>

<file path=ppt/slides/_rels/slide25.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1.png"/><Relationship Id="rId18" Type="http://schemas.openxmlformats.org/officeDocument/2006/relationships/slide" Target="slide29.xml"/><Relationship Id="rId26" Type="http://schemas.openxmlformats.org/officeDocument/2006/relationships/image" Target="../media/image15.png"/><Relationship Id="rId3" Type="http://schemas.openxmlformats.org/officeDocument/2006/relationships/slide" Target="slide3.xml"/><Relationship Id="rId21" Type="http://schemas.openxmlformats.org/officeDocument/2006/relationships/image" Target="../media/image13.gif"/><Relationship Id="rId7" Type="http://schemas.openxmlformats.org/officeDocument/2006/relationships/slide" Target="slide27.xml"/><Relationship Id="rId12" Type="http://schemas.openxmlformats.org/officeDocument/2006/relationships/slide" Target="slide30.xml"/><Relationship Id="rId17" Type="http://schemas.microsoft.com/office/2007/relationships/hdphoto" Target="../media/hdphoto30.wdp"/><Relationship Id="rId25" Type="http://schemas.openxmlformats.org/officeDocument/2006/relationships/image" Target="../media/image87.png"/><Relationship Id="rId2" Type="http://schemas.openxmlformats.org/officeDocument/2006/relationships/image" Target="../media/image78.png"/><Relationship Id="rId16" Type="http://schemas.openxmlformats.org/officeDocument/2006/relationships/image" Target="../media/image82.png"/><Relationship Id="rId20" Type="http://schemas.microsoft.com/office/2007/relationships/hdphoto" Target="../media/hdphoto31.wdp"/><Relationship Id="rId1" Type="http://schemas.openxmlformats.org/officeDocument/2006/relationships/slideLayout" Target="../slideLayouts/slideLayout2.xml"/><Relationship Id="rId6" Type="http://schemas.openxmlformats.org/officeDocument/2006/relationships/image" Target="../media/image79.emf"/><Relationship Id="rId11" Type="http://schemas.openxmlformats.org/officeDocument/2006/relationships/slide" Target="slide25.xml"/><Relationship Id="rId24" Type="http://schemas.openxmlformats.org/officeDocument/2006/relationships/image" Target="../media/image86.png"/><Relationship Id="rId5" Type="http://schemas.openxmlformats.org/officeDocument/2006/relationships/slide" Target="slide26.xml"/><Relationship Id="rId15" Type="http://schemas.openxmlformats.org/officeDocument/2006/relationships/slide" Target="slide28.xml"/><Relationship Id="rId23" Type="http://schemas.openxmlformats.org/officeDocument/2006/relationships/image" Target="../media/image85.png"/><Relationship Id="rId10" Type="http://schemas.openxmlformats.org/officeDocument/2006/relationships/slide" Target="slide4.xml"/><Relationship Id="rId19" Type="http://schemas.openxmlformats.org/officeDocument/2006/relationships/image" Target="../media/image83.png"/><Relationship Id="rId4" Type="http://schemas.openxmlformats.org/officeDocument/2006/relationships/image" Target="../media/image2.png"/><Relationship Id="rId9" Type="http://schemas.microsoft.com/office/2007/relationships/hdphoto" Target="../media/hdphoto28.wdp"/><Relationship Id="rId14" Type="http://schemas.microsoft.com/office/2007/relationships/hdphoto" Target="../media/hdphoto29.wdp"/><Relationship Id="rId22" Type="http://schemas.openxmlformats.org/officeDocument/2006/relationships/image" Target="../media/image84.png"/></Relationships>
</file>

<file path=ppt/slides/_rels/slide26.xml.rels><?xml version="1.0" encoding="UTF-8" standalone="yes"?>
<Relationships xmlns="http://schemas.openxmlformats.org/package/2006/relationships"><Relationship Id="rId8" Type="http://schemas.openxmlformats.org/officeDocument/2006/relationships/slide" Target="slide25.xml"/><Relationship Id="rId13" Type="http://schemas.openxmlformats.org/officeDocument/2006/relationships/image" Target="../media/image88.png"/><Relationship Id="rId18" Type="http://schemas.openxmlformats.org/officeDocument/2006/relationships/slide" Target="slide29.xml"/><Relationship Id="rId26" Type="http://schemas.openxmlformats.org/officeDocument/2006/relationships/image" Target="../media/image93.png"/><Relationship Id="rId3" Type="http://schemas.openxmlformats.org/officeDocument/2006/relationships/slide" Target="slide3.xml"/><Relationship Id="rId21" Type="http://schemas.openxmlformats.org/officeDocument/2006/relationships/image" Target="../media/image91.png"/><Relationship Id="rId7" Type="http://schemas.openxmlformats.org/officeDocument/2006/relationships/slide" Target="slide4.xml"/><Relationship Id="rId12" Type="http://schemas.microsoft.com/office/2007/relationships/hdphoto" Target="../media/hdphoto29.wdp"/><Relationship Id="rId17" Type="http://schemas.microsoft.com/office/2007/relationships/hdphoto" Target="../media/hdphoto33.wdp"/><Relationship Id="rId25" Type="http://schemas.openxmlformats.org/officeDocument/2006/relationships/image" Target="../media/image13.gif"/><Relationship Id="rId2" Type="http://schemas.openxmlformats.org/officeDocument/2006/relationships/image" Target="../media/image78.png"/><Relationship Id="rId16" Type="http://schemas.openxmlformats.org/officeDocument/2006/relationships/image" Target="../media/image89.png"/><Relationship Id="rId20" Type="http://schemas.microsoft.com/office/2007/relationships/hdphoto" Target="../media/hdphoto34.wdp"/><Relationship Id="rId29" Type="http://schemas.openxmlformats.org/officeDocument/2006/relationships/image" Target="../media/image94.png"/><Relationship Id="rId1" Type="http://schemas.openxmlformats.org/officeDocument/2006/relationships/slideLayout" Target="../slideLayouts/slideLayout7.xml"/><Relationship Id="rId6" Type="http://schemas.openxmlformats.org/officeDocument/2006/relationships/image" Target="../media/image79.emf"/><Relationship Id="rId11" Type="http://schemas.openxmlformats.org/officeDocument/2006/relationships/image" Target="../media/image81.png"/><Relationship Id="rId24" Type="http://schemas.microsoft.com/office/2007/relationships/hdphoto" Target="../media/hdphoto36.wdp"/><Relationship Id="rId5" Type="http://schemas.openxmlformats.org/officeDocument/2006/relationships/slide" Target="slide27.xml"/><Relationship Id="rId15" Type="http://schemas.openxmlformats.org/officeDocument/2006/relationships/slide" Target="slide28.xml"/><Relationship Id="rId23" Type="http://schemas.openxmlformats.org/officeDocument/2006/relationships/image" Target="../media/image92.png"/><Relationship Id="rId28" Type="http://schemas.openxmlformats.org/officeDocument/2006/relationships/image" Target="../media/image15.png"/><Relationship Id="rId10" Type="http://schemas.openxmlformats.org/officeDocument/2006/relationships/slide" Target="slide26.xml"/><Relationship Id="rId19" Type="http://schemas.openxmlformats.org/officeDocument/2006/relationships/image" Target="../media/image90.png"/><Relationship Id="rId4" Type="http://schemas.openxmlformats.org/officeDocument/2006/relationships/image" Target="../media/image2.png"/><Relationship Id="rId9" Type="http://schemas.openxmlformats.org/officeDocument/2006/relationships/slide" Target="slide30.xml"/><Relationship Id="rId14" Type="http://schemas.microsoft.com/office/2007/relationships/hdphoto" Target="../media/hdphoto32.wdp"/><Relationship Id="rId22" Type="http://schemas.microsoft.com/office/2007/relationships/hdphoto" Target="../media/hdphoto35.wdp"/><Relationship Id="rId27" Type="http://schemas.microsoft.com/office/2007/relationships/hdphoto" Target="../media/hdphoto37.wdp"/></Relationships>
</file>

<file path=ppt/slides/_rels/slide27.xml.rels><?xml version="1.0" encoding="UTF-8" standalone="yes"?>
<Relationships xmlns="http://schemas.openxmlformats.org/package/2006/relationships"><Relationship Id="rId8" Type="http://schemas.openxmlformats.org/officeDocument/2006/relationships/image" Target="../media/image13.gif"/><Relationship Id="rId13" Type="http://schemas.microsoft.com/office/2007/relationships/hdphoto" Target="../media/hdphoto28.wdp"/><Relationship Id="rId18" Type="http://schemas.openxmlformats.org/officeDocument/2006/relationships/slide" Target="slide29.xml"/><Relationship Id="rId26" Type="http://schemas.openxmlformats.org/officeDocument/2006/relationships/image" Target="../media/image99.png"/><Relationship Id="rId3" Type="http://schemas.openxmlformats.org/officeDocument/2006/relationships/slide" Target="slide3.xml"/><Relationship Id="rId21" Type="http://schemas.openxmlformats.org/officeDocument/2006/relationships/image" Target="../media/image96.png"/><Relationship Id="rId7" Type="http://schemas.openxmlformats.org/officeDocument/2006/relationships/slide" Target="slide25.xml"/><Relationship Id="rId12" Type="http://schemas.openxmlformats.org/officeDocument/2006/relationships/image" Target="../media/image80.png"/><Relationship Id="rId17" Type="http://schemas.microsoft.com/office/2007/relationships/hdphoto" Target="../media/hdphoto33.wdp"/><Relationship Id="rId25" Type="http://schemas.openxmlformats.org/officeDocument/2006/relationships/image" Target="../media/image15.png"/><Relationship Id="rId2" Type="http://schemas.openxmlformats.org/officeDocument/2006/relationships/image" Target="../media/image78.png"/><Relationship Id="rId16" Type="http://schemas.openxmlformats.org/officeDocument/2006/relationships/image" Target="../media/image89.png"/><Relationship Id="rId20" Type="http://schemas.microsoft.com/office/2007/relationships/hdphoto" Target="../media/hdphoto34.wdp"/><Relationship Id="rId1" Type="http://schemas.openxmlformats.org/officeDocument/2006/relationships/slideLayout" Target="../slideLayouts/slideLayout7.xml"/><Relationship Id="rId6" Type="http://schemas.openxmlformats.org/officeDocument/2006/relationships/image" Target="../media/image79.emf"/><Relationship Id="rId11" Type="http://schemas.openxmlformats.org/officeDocument/2006/relationships/slide" Target="slide27.xml"/><Relationship Id="rId24" Type="http://schemas.openxmlformats.org/officeDocument/2006/relationships/image" Target="../media/image98.jpeg"/><Relationship Id="rId5" Type="http://schemas.openxmlformats.org/officeDocument/2006/relationships/slide" Target="slide28.xml"/><Relationship Id="rId15" Type="http://schemas.microsoft.com/office/2007/relationships/hdphoto" Target="../media/hdphoto38.wdp"/><Relationship Id="rId23" Type="http://schemas.openxmlformats.org/officeDocument/2006/relationships/image" Target="../media/image97.jpeg"/><Relationship Id="rId10" Type="http://schemas.openxmlformats.org/officeDocument/2006/relationships/slide" Target="slide30.xml"/><Relationship Id="rId19" Type="http://schemas.openxmlformats.org/officeDocument/2006/relationships/image" Target="../media/image90.png"/><Relationship Id="rId4" Type="http://schemas.openxmlformats.org/officeDocument/2006/relationships/image" Target="../media/image2.png"/><Relationship Id="rId9" Type="http://schemas.openxmlformats.org/officeDocument/2006/relationships/slide" Target="slide4.xml"/><Relationship Id="rId14" Type="http://schemas.openxmlformats.org/officeDocument/2006/relationships/image" Target="../media/image95.png"/><Relationship Id="rId22" Type="http://schemas.microsoft.com/office/2007/relationships/hdphoto" Target="../media/hdphoto39.wdp"/></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39.xml"/><Relationship Id="rId13" Type="http://schemas.openxmlformats.org/officeDocument/2006/relationships/image" Target="../media/image13.gif"/><Relationship Id="rId18" Type="http://schemas.openxmlformats.org/officeDocument/2006/relationships/image" Target="../media/image95.png"/><Relationship Id="rId26" Type="http://schemas.microsoft.com/office/2007/relationships/hdphoto" Target="../media/hdphoto40.wdp"/><Relationship Id="rId3" Type="http://schemas.openxmlformats.org/officeDocument/2006/relationships/image" Target="../media/image2.png"/><Relationship Id="rId21" Type="http://schemas.microsoft.com/office/2007/relationships/hdphoto" Target="../media/hdphoto34.wdp"/><Relationship Id="rId34" Type="http://schemas.microsoft.com/office/2007/relationships/hdphoto" Target="../media/hdphoto43.wdp"/><Relationship Id="rId7" Type="http://schemas.openxmlformats.org/officeDocument/2006/relationships/diagramLayout" Target="../diagrams/layout39.xml"/><Relationship Id="rId12" Type="http://schemas.openxmlformats.org/officeDocument/2006/relationships/slide" Target="slide25.xml"/><Relationship Id="rId17" Type="http://schemas.microsoft.com/office/2007/relationships/hdphoto" Target="../media/hdphoto30.wdp"/><Relationship Id="rId25" Type="http://schemas.openxmlformats.org/officeDocument/2006/relationships/image" Target="../media/image101.png"/><Relationship Id="rId33" Type="http://schemas.openxmlformats.org/officeDocument/2006/relationships/image" Target="../media/image106.jpeg"/><Relationship Id="rId2" Type="http://schemas.openxmlformats.org/officeDocument/2006/relationships/slide" Target="slide3.xml"/><Relationship Id="rId16" Type="http://schemas.openxmlformats.org/officeDocument/2006/relationships/image" Target="../media/image82.png"/><Relationship Id="rId20" Type="http://schemas.openxmlformats.org/officeDocument/2006/relationships/image" Target="../media/image90.png"/><Relationship Id="rId29" Type="http://schemas.openxmlformats.org/officeDocument/2006/relationships/image" Target="../media/image103.jpeg"/><Relationship Id="rId1" Type="http://schemas.openxmlformats.org/officeDocument/2006/relationships/slideLayout" Target="../slideLayouts/slideLayout7.xml"/><Relationship Id="rId6" Type="http://schemas.openxmlformats.org/officeDocument/2006/relationships/diagramData" Target="../diagrams/data39.xml"/><Relationship Id="rId11" Type="http://schemas.openxmlformats.org/officeDocument/2006/relationships/slide" Target="slide28.xml"/><Relationship Id="rId24" Type="http://schemas.microsoft.com/office/2007/relationships/hdphoto" Target="../media/hdphoto32.wdp"/><Relationship Id="rId32" Type="http://schemas.microsoft.com/office/2007/relationships/hdphoto" Target="../media/hdphoto42.wdp"/><Relationship Id="rId5" Type="http://schemas.openxmlformats.org/officeDocument/2006/relationships/image" Target="../media/image79.emf"/><Relationship Id="rId15" Type="http://schemas.openxmlformats.org/officeDocument/2006/relationships/slide" Target="slide30.xml"/><Relationship Id="rId23" Type="http://schemas.openxmlformats.org/officeDocument/2006/relationships/image" Target="../media/image100.png"/><Relationship Id="rId28" Type="http://schemas.microsoft.com/office/2007/relationships/hdphoto" Target="../media/hdphoto41.wdp"/><Relationship Id="rId36" Type="http://schemas.openxmlformats.org/officeDocument/2006/relationships/image" Target="../media/image107.png"/><Relationship Id="rId10" Type="http://schemas.microsoft.com/office/2007/relationships/diagramDrawing" Target="../diagrams/drawing39.xml"/><Relationship Id="rId19" Type="http://schemas.microsoft.com/office/2007/relationships/hdphoto" Target="../media/hdphoto38.wdp"/><Relationship Id="rId31" Type="http://schemas.openxmlformats.org/officeDocument/2006/relationships/image" Target="../media/image105.jpeg"/><Relationship Id="rId4" Type="http://schemas.openxmlformats.org/officeDocument/2006/relationships/slide" Target="slide29.xml"/><Relationship Id="rId9" Type="http://schemas.openxmlformats.org/officeDocument/2006/relationships/diagramColors" Target="../diagrams/colors39.xml"/><Relationship Id="rId14" Type="http://schemas.openxmlformats.org/officeDocument/2006/relationships/slide" Target="slide4.xml"/><Relationship Id="rId22" Type="http://schemas.openxmlformats.org/officeDocument/2006/relationships/slide" Target="slide27.xml"/><Relationship Id="rId27" Type="http://schemas.openxmlformats.org/officeDocument/2006/relationships/image" Target="../media/image102.png"/><Relationship Id="rId30" Type="http://schemas.openxmlformats.org/officeDocument/2006/relationships/image" Target="../media/image104.jpeg"/><Relationship Id="rId35" Type="http://schemas.openxmlformats.org/officeDocument/2006/relationships/image" Target="../media/image78.png"/></Relationships>
</file>

<file path=ppt/slides/_rels/slide29.xml.rels><?xml version="1.0" encoding="UTF-8" standalone="yes"?>
<Relationships xmlns="http://schemas.openxmlformats.org/package/2006/relationships"><Relationship Id="rId8" Type="http://schemas.openxmlformats.org/officeDocument/2006/relationships/image" Target="../media/image13.gif"/><Relationship Id="rId13" Type="http://schemas.openxmlformats.org/officeDocument/2006/relationships/image" Target="../media/image95.png"/><Relationship Id="rId18" Type="http://schemas.openxmlformats.org/officeDocument/2006/relationships/slide" Target="slide28.xml"/><Relationship Id="rId3" Type="http://schemas.openxmlformats.org/officeDocument/2006/relationships/slide" Target="slide3.xml"/><Relationship Id="rId21" Type="http://schemas.openxmlformats.org/officeDocument/2006/relationships/image" Target="../media/image108.jpeg"/><Relationship Id="rId7" Type="http://schemas.openxmlformats.org/officeDocument/2006/relationships/slide" Target="slide25.xml"/><Relationship Id="rId12" Type="http://schemas.microsoft.com/office/2007/relationships/hdphoto" Target="../media/hdphoto31.wdp"/><Relationship Id="rId17" Type="http://schemas.microsoft.com/office/2007/relationships/hdphoto" Target="../media/hdphoto32.wdp"/><Relationship Id="rId25" Type="http://schemas.openxmlformats.org/officeDocument/2006/relationships/image" Target="../media/image15.png"/><Relationship Id="rId2" Type="http://schemas.openxmlformats.org/officeDocument/2006/relationships/image" Target="../media/image78.png"/><Relationship Id="rId16" Type="http://schemas.openxmlformats.org/officeDocument/2006/relationships/image" Target="../media/image100.png"/><Relationship Id="rId20" Type="http://schemas.microsoft.com/office/2007/relationships/hdphoto" Target="../media/hdphoto33.wdp"/><Relationship Id="rId1" Type="http://schemas.openxmlformats.org/officeDocument/2006/relationships/slideLayout" Target="../slideLayouts/slideLayout7.xml"/><Relationship Id="rId6" Type="http://schemas.openxmlformats.org/officeDocument/2006/relationships/image" Target="../media/image79.emf"/><Relationship Id="rId11" Type="http://schemas.openxmlformats.org/officeDocument/2006/relationships/image" Target="../media/image83.png"/><Relationship Id="rId24" Type="http://schemas.microsoft.com/office/2007/relationships/hdphoto" Target="../media/hdphoto45.wdp"/><Relationship Id="rId5" Type="http://schemas.openxmlformats.org/officeDocument/2006/relationships/slide" Target="slide30.xml"/><Relationship Id="rId15" Type="http://schemas.openxmlformats.org/officeDocument/2006/relationships/slide" Target="slide27.xml"/><Relationship Id="rId23" Type="http://schemas.openxmlformats.org/officeDocument/2006/relationships/image" Target="../media/image109.png"/><Relationship Id="rId10" Type="http://schemas.openxmlformats.org/officeDocument/2006/relationships/slide" Target="slide29.xml"/><Relationship Id="rId19" Type="http://schemas.openxmlformats.org/officeDocument/2006/relationships/image" Target="../media/image89.png"/><Relationship Id="rId4" Type="http://schemas.openxmlformats.org/officeDocument/2006/relationships/image" Target="../media/image2.png"/><Relationship Id="rId9" Type="http://schemas.openxmlformats.org/officeDocument/2006/relationships/slide" Target="slide4.xml"/><Relationship Id="rId14" Type="http://schemas.microsoft.com/office/2007/relationships/hdphoto" Target="../media/hdphoto38.wdp"/><Relationship Id="rId22" Type="http://schemas.microsoft.com/office/2007/relationships/hdphoto" Target="../media/hdphoto44.wdp"/></Relationships>
</file>

<file path=ppt/slides/_rels/slide30.xml.rels><?xml version="1.0" encoding="UTF-8" standalone="yes"?>
<Relationships xmlns="http://schemas.openxmlformats.org/package/2006/relationships"><Relationship Id="rId8" Type="http://schemas.openxmlformats.org/officeDocument/2006/relationships/image" Target="../media/image110.png"/><Relationship Id="rId3" Type="http://schemas.openxmlformats.org/officeDocument/2006/relationships/image" Target="../media/image2.png"/><Relationship Id="rId7" Type="http://schemas.openxmlformats.org/officeDocument/2006/relationships/image" Target="../media/image13.gif"/><Relationship Id="rId12" Type="http://schemas.openxmlformats.org/officeDocument/2006/relationships/image" Target="../media/image113.png"/><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30.xml"/><Relationship Id="rId11" Type="http://schemas.openxmlformats.org/officeDocument/2006/relationships/image" Target="../media/image112.png"/><Relationship Id="rId5" Type="http://schemas.openxmlformats.org/officeDocument/2006/relationships/slide" Target="slide25.xml"/><Relationship Id="rId10" Type="http://schemas.openxmlformats.org/officeDocument/2006/relationships/image" Target="../media/image111.png"/><Relationship Id="rId4" Type="http://schemas.openxmlformats.org/officeDocument/2006/relationships/slide" Target="slide4.xml"/><Relationship Id="rId9" Type="http://schemas.openxmlformats.org/officeDocument/2006/relationships/slide" Target="slide31.xml"/></Relationships>
</file>

<file path=ppt/slides/_rels/slide31.xml.rels><?xml version="1.0" encoding="UTF-8" standalone="yes"?>
<Relationships xmlns="http://schemas.openxmlformats.org/package/2006/relationships"><Relationship Id="rId8" Type="http://schemas.openxmlformats.org/officeDocument/2006/relationships/slide" Target="slide34.xml"/><Relationship Id="rId13" Type="http://schemas.microsoft.com/office/2007/relationships/hdphoto" Target="../media/hdphoto47.wdp"/><Relationship Id="rId18" Type="http://schemas.openxmlformats.org/officeDocument/2006/relationships/image" Target="../media/image119.png"/><Relationship Id="rId3" Type="http://schemas.openxmlformats.org/officeDocument/2006/relationships/image" Target="../media/image2.png"/><Relationship Id="rId21" Type="http://schemas.openxmlformats.org/officeDocument/2006/relationships/image" Target="../media/image121.png"/><Relationship Id="rId7" Type="http://schemas.openxmlformats.org/officeDocument/2006/relationships/image" Target="../media/image114.png"/><Relationship Id="rId12" Type="http://schemas.openxmlformats.org/officeDocument/2006/relationships/image" Target="../media/image116.png"/><Relationship Id="rId17" Type="http://schemas.openxmlformats.org/officeDocument/2006/relationships/image" Target="../media/image118.png"/><Relationship Id="rId2" Type="http://schemas.openxmlformats.org/officeDocument/2006/relationships/slide" Target="slide3.xml"/><Relationship Id="rId16" Type="http://schemas.microsoft.com/office/2007/relationships/hdphoto" Target="../media/hdphoto48.wdp"/><Relationship Id="rId20" Type="http://schemas.openxmlformats.org/officeDocument/2006/relationships/image" Target="../media/image13.gif"/><Relationship Id="rId1" Type="http://schemas.openxmlformats.org/officeDocument/2006/relationships/slideLayout" Target="../slideLayouts/slideLayout7.xml"/><Relationship Id="rId6" Type="http://schemas.openxmlformats.org/officeDocument/2006/relationships/slide" Target="slide30.xml"/><Relationship Id="rId11" Type="http://schemas.openxmlformats.org/officeDocument/2006/relationships/slide" Target="slide32.xml"/><Relationship Id="rId24" Type="http://schemas.openxmlformats.org/officeDocument/2006/relationships/image" Target="../media/image112.png"/><Relationship Id="rId5" Type="http://schemas.openxmlformats.org/officeDocument/2006/relationships/slide" Target="slide25.xml"/><Relationship Id="rId15" Type="http://schemas.openxmlformats.org/officeDocument/2006/relationships/image" Target="../media/image117.png"/><Relationship Id="rId23" Type="http://schemas.openxmlformats.org/officeDocument/2006/relationships/image" Target="../media/image17.PNG"/><Relationship Id="rId10" Type="http://schemas.microsoft.com/office/2007/relationships/hdphoto" Target="../media/hdphoto46.wdp"/><Relationship Id="rId19" Type="http://schemas.openxmlformats.org/officeDocument/2006/relationships/image" Target="../media/image120.png"/><Relationship Id="rId4" Type="http://schemas.openxmlformats.org/officeDocument/2006/relationships/slide" Target="slide4.xml"/><Relationship Id="rId9" Type="http://schemas.openxmlformats.org/officeDocument/2006/relationships/image" Target="../media/image115.png"/><Relationship Id="rId14" Type="http://schemas.openxmlformats.org/officeDocument/2006/relationships/slide" Target="slide33.xml"/><Relationship Id="rId22" Type="http://schemas.microsoft.com/office/2007/relationships/hdphoto" Target="../media/hdphoto49.wdp"/></Relationships>
</file>

<file path=ppt/slides/_rels/slide32.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2.png"/><Relationship Id="rId7" Type="http://schemas.openxmlformats.org/officeDocument/2006/relationships/image" Target="../media/image122.png"/><Relationship Id="rId2" Type="http://schemas.openxmlformats.org/officeDocument/2006/relationships/slide" Target="slide3.xml"/><Relationship Id="rId1" Type="http://schemas.openxmlformats.org/officeDocument/2006/relationships/slideLayout" Target="../slideLayouts/slideLayout5.xml"/><Relationship Id="rId6" Type="http://schemas.openxmlformats.org/officeDocument/2006/relationships/slide" Target="slide30.xml"/><Relationship Id="rId5" Type="http://schemas.openxmlformats.org/officeDocument/2006/relationships/slide" Target="slide25.xml"/><Relationship Id="rId10" Type="http://schemas.openxmlformats.org/officeDocument/2006/relationships/image" Target="../media/image112.png"/><Relationship Id="rId4" Type="http://schemas.openxmlformats.org/officeDocument/2006/relationships/slide" Target="slide4.xml"/><Relationship Id="rId9" Type="http://schemas.openxmlformats.org/officeDocument/2006/relationships/image" Target="../media/image17.PNG"/></Relationships>
</file>

<file path=ppt/slides/_rels/slide33.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2.png"/><Relationship Id="rId7" Type="http://schemas.openxmlformats.org/officeDocument/2006/relationships/image" Target="../media/image123.png"/><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30.xml"/><Relationship Id="rId5" Type="http://schemas.openxmlformats.org/officeDocument/2006/relationships/slide" Target="slide25.xml"/><Relationship Id="rId10" Type="http://schemas.openxmlformats.org/officeDocument/2006/relationships/image" Target="../media/image112.png"/><Relationship Id="rId4" Type="http://schemas.openxmlformats.org/officeDocument/2006/relationships/slide" Target="slide4.xml"/><Relationship Id="rId9" Type="http://schemas.openxmlformats.org/officeDocument/2006/relationships/image" Target="../media/image17.PNG"/></Relationships>
</file>

<file path=ppt/slides/_rels/slide34.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35.xml"/><Relationship Id="rId3" Type="http://schemas.openxmlformats.org/officeDocument/2006/relationships/image" Target="../media/image124.png"/><Relationship Id="rId7" Type="http://schemas.openxmlformats.org/officeDocument/2006/relationships/image" Target="../media/image13.gif"/><Relationship Id="rId12" Type="http://schemas.openxmlformats.org/officeDocument/2006/relationships/slide" Target="slide39.xml"/><Relationship Id="rId2" Type="http://schemas.openxmlformats.org/officeDocument/2006/relationships/slide" Target="slide34.xml"/><Relationship Id="rId1" Type="http://schemas.openxmlformats.org/officeDocument/2006/relationships/slideLayout" Target="../slideLayouts/slideLayout7.xml"/><Relationship Id="rId6" Type="http://schemas.openxmlformats.org/officeDocument/2006/relationships/slide" Target="slide30.xml"/><Relationship Id="rId11" Type="http://schemas.openxmlformats.org/officeDocument/2006/relationships/slide" Target="slide38.xml"/><Relationship Id="rId5" Type="http://schemas.openxmlformats.org/officeDocument/2006/relationships/image" Target="../media/image2.png"/><Relationship Id="rId15" Type="http://schemas.microsoft.com/office/2007/relationships/hdphoto" Target="../media/hdphoto50.wdp"/><Relationship Id="rId10" Type="http://schemas.openxmlformats.org/officeDocument/2006/relationships/slide" Target="slide37.xml"/><Relationship Id="rId4" Type="http://schemas.openxmlformats.org/officeDocument/2006/relationships/slide" Target="slide3.xml"/><Relationship Id="rId9" Type="http://schemas.openxmlformats.org/officeDocument/2006/relationships/image" Target="../media/image125.png"/><Relationship Id="rId14" Type="http://schemas.openxmlformats.org/officeDocument/2006/relationships/image" Target="../media/image126.png"/></Relationships>
</file>

<file path=ppt/slides/_rels/slide35.xml.rels><?xml version="1.0" encoding="UTF-8" standalone="yes"?>
<Relationships xmlns="http://schemas.openxmlformats.org/package/2006/relationships"><Relationship Id="rId8" Type="http://schemas.openxmlformats.org/officeDocument/2006/relationships/image" Target="../media/image126.png"/><Relationship Id="rId3" Type="http://schemas.openxmlformats.org/officeDocument/2006/relationships/image" Target="../media/image127.png"/><Relationship Id="rId7" Type="http://schemas.openxmlformats.org/officeDocument/2006/relationships/image" Target="../media/image13.gif"/><Relationship Id="rId2" Type="http://schemas.openxmlformats.org/officeDocument/2006/relationships/slide" Target="slide35.xml"/><Relationship Id="rId1" Type="http://schemas.openxmlformats.org/officeDocument/2006/relationships/slideLayout" Target="../slideLayouts/slideLayout7.xml"/><Relationship Id="rId6" Type="http://schemas.openxmlformats.org/officeDocument/2006/relationships/slide" Target="slide30.xml"/><Relationship Id="rId11" Type="http://schemas.openxmlformats.org/officeDocument/2006/relationships/image" Target="../media/image5.png"/><Relationship Id="rId5" Type="http://schemas.openxmlformats.org/officeDocument/2006/relationships/image" Target="../media/image2.png"/><Relationship Id="rId10" Type="http://schemas.openxmlformats.org/officeDocument/2006/relationships/slide" Target="slide40.xml"/><Relationship Id="rId4" Type="http://schemas.openxmlformats.org/officeDocument/2006/relationships/slide" Target="slide3.xml"/><Relationship Id="rId9" Type="http://schemas.microsoft.com/office/2007/relationships/hdphoto" Target="../media/hdphoto50.wdp"/></Relationships>
</file>

<file path=ppt/slides/_rels/slide36.xml.rels><?xml version="1.0" encoding="UTF-8" standalone="yes"?>
<Relationships xmlns="http://schemas.openxmlformats.org/package/2006/relationships"><Relationship Id="rId8" Type="http://schemas.openxmlformats.org/officeDocument/2006/relationships/image" Target="../media/image126.png"/><Relationship Id="rId3" Type="http://schemas.openxmlformats.org/officeDocument/2006/relationships/image" Target="../media/image2.png"/><Relationship Id="rId7" Type="http://schemas.openxmlformats.org/officeDocument/2006/relationships/image" Target="../media/image13.gif"/><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30.xml"/><Relationship Id="rId11" Type="http://schemas.openxmlformats.org/officeDocument/2006/relationships/image" Target="../media/image5.png"/><Relationship Id="rId5" Type="http://schemas.openxmlformats.org/officeDocument/2006/relationships/image" Target="../media/image128.png"/><Relationship Id="rId10" Type="http://schemas.openxmlformats.org/officeDocument/2006/relationships/slide" Target="slide40.xml"/><Relationship Id="rId4" Type="http://schemas.openxmlformats.org/officeDocument/2006/relationships/slide" Target="slide36.xml"/><Relationship Id="rId9" Type="http://schemas.microsoft.com/office/2007/relationships/hdphoto" Target="../media/hdphoto50.wdp"/></Relationships>
</file>

<file path=ppt/slides/_rels/slide37.xml.rels><?xml version="1.0" encoding="UTF-8" standalone="yes"?>
<Relationships xmlns="http://schemas.openxmlformats.org/package/2006/relationships"><Relationship Id="rId8" Type="http://schemas.openxmlformats.org/officeDocument/2006/relationships/image" Target="../media/image126.png"/><Relationship Id="rId3" Type="http://schemas.openxmlformats.org/officeDocument/2006/relationships/image" Target="../media/image2.png"/><Relationship Id="rId7" Type="http://schemas.openxmlformats.org/officeDocument/2006/relationships/image" Target="../media/image13.gif"/><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30.xml"/><Relationship Id="rId11" Type="http://schemas.openxmlformats.org/officeDocument/2006/relationships/image" Target="../media/image5.png"/><Relationship Id="rId5" Type="http://schemas.openxmlformats.org/officeDocument/2006/relationships/image" Target="../media/image129.png"/><Relationship Id="rId10" Type="http://schemas.openxmlformats.org/officeDocument/2006/relationships/slide" Target="slide40.xml"/><Relationship Id="rId4" Type="http://schemas.openxmlformats.org/officeDocument/2006/relationships/slide" Target="slide37.xml"/><Relationship Id="rId9" Type="http://schemas.microsoft.com/office/2007/relationships/hdphoto" Target="../media/hdphoto50.wdp"/></Relationships>
</file>

<file path=ppt/slides/_rels/slide38.xml.rels><?xml version="1.0" encoding="UTF-8" standalone="yes"?>
<Relationships xmlns="http://schemas.openxmlformats.org/package/2006/relationships"><Relationship Id="rId8" Type="http://schemas.openxmlformats.org/officeDocument/2006/relationships/image" Target="../media/image126.png"/><Relationship Id="rId3" Type="http://schemas.openxmlformats.org/officeDocument/2006/relationships/image" Target="../media/image2.png"/><Relationship Id="rId7" Type="http://schemas.openxmlformats.org/officeDocument/2006/relationships/image" Target="../media/image13.gif"/><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30.xml"/><Relationship Id="rId11" Type="http://schemas.openxmlformats.org/officeDocument/2006/relationships/image" Target="../media/image5.png"/><Relationship Id="rId5" Type="http://schemas.openxmlformats.org/officeDocument/2006/relationships/image" Target="../media/image130.png"/><Relationship Id="rId10" Type="http://schemas.openxmlformats.org/officeDocument/2006/relationships/slide" Target="slide40.xml"/><Relationship Id="rId4" Type="http://schemas.openxmlformats.org/officeDocument/2006/relationships/slide" Target="slide38.xml"/><Relationship Id="rId9" Type="http://schemas.microsoft.com/office/2007/relationships/hdphoto" Target="../media/hdphoto50.wdp"/></Relationships>
</file>

<file path=ppt/slides/_rels/slide39.xml.rels><?xml version="1.0" encoding="UTF-8" standalone="yes"?>
<Relationships xmlns="http://schemas.openxmlformats.org/package/2006/relationships"><Relationship Id="rId8" Type="http://schemas.openxmlformats.org/officeDocument/2006/relationships/image" Target="../media/image126.png"/><Relationship Id="rId3" Type="http://schemas.openxmlformats.org/officeDocument/2006/relationships/image" Target="../media/image2.png"/><Relationship Id="rId7" Type="http://schemas.openxmlformats.org/officeDocument/2006/relationships/image" Target="../media/image13.gif"/><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30.xml"/><Relationship Id="rId11" Type="http://schemas.openxmlformats.org/officeDocument/2006/relationships/image" Target="../media/image5.png"/><Relationship Id="rId5" Type="http://schemas.openxmlformats.org/officeDocument/2006/relationships/image" Target="../media/image131.png"/><Relationship Id="rId10" Type="http://schemas.openxmlformats.org/officeDocument/2006/relationships/slide" Target="slide40.xml"/><Relationship Id="rId4" Type="http://schemas.openxmlformats.org/officeDocument/2006/relationships/slide" Target="slide39.xml"/><Relationship Id="rId9" Type="http://schemas.microsoft.com/office/2007/relationships/hdphoto" Target="../media/hdphoto50.wdp"/></Relationships>
</file>

<file path=ppt/slides/_rels/slide40.xml.rels><?xml version="1.0" encoding="UTF-8" standalone="yes"?>
<Relationships xmlns="http://schemas.openxmlformats.org/package/2006/relationships"><Relationship Id="rId8" Type="http://schemas.openxmlformats.org/officeDocument/2006/relationships/slide" Target="slide42.xml"/><Relationship Id="rId13" Type="http://schemas.openxmlformats.org/officeDocument/2006/relationships/image" Target="../media/image13.gif"/><Relationship Id="rId3" Type="http://schemas.openxmlformats.org/officeDocument/2006/relationships/image" Target="../media/image2.png"/><Relationship Id="rId7" Type="http://schemas.openxmlformats.org/officeDocument/2006/relationships/image" Target="../media/image125.png"/><Relationship Id="rId12" Type="http://schemas.openxmlformats.org/officeDocument/2006/relationships/slide" Target="slide30.xml"/><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41.xml"/><Relationship Id="rId11" Type="http://schemas.openxmlformats.org/officeDocument/2006/relationships/image" Target="../media/image133.jpeg"/><Relationship Id="rId5" Type="http://schemas.openxmlformats.org/officeDocument/2006/relationships/image" Target="../media/image132.png"/><Relationship Id="rId10" Type="http://schemas.openxmlformats.org/officeDocument/2006/relationships/slide" Target="slide44.xml"/><Relationship Id="rId4" Type="http://schemas.openxmlformats.org/officeDocument/2006/relationships/slide" Target="slide40.xml"/><Relationship Id="rId9" Type="http://schemas.openxmlformats.org/officeDocument/2006/relationships/slide" Target="slide43.xml"/></Relationships>
</file>

<file path=ppt/slides/_rels/slide4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34.png"/><Relationship Id="rId7" Type="http://schemas.openxmlformats.org/officeDocument/2006/relationships/slide" Target="slide3.xml"/><Relationship Id="rId2" Type="http://schemas.openxmlformats.org/officeDocument/2006/relationships/slide" Target="slide41.xml"/><Relationship Id="rId1" Type="http://schemas.openxmlformats.org/officeDocument/2006/relationships/slideLayout" Target="../slideLayouts/slideLayout7.xml"/><Relationship Id="rId6" Type="http://schemas.openxmlformats.org/officeDocument/2006/relationships/image" Target="../media/image135.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45.xml"/></Relationships>
</file>

<file path=ppt/slides/_rels/slide4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36.png"/><Relationship Id="rId7" Type="http://schemas.openxmlformats.org/officeDocument/2006/relationships/slide" Target="slide3.xml"/><Relationship Id="rId2" Type="http://schemas.openxmlformats.org/officeDocument/2006/relationships/slide" Target="slide42.xml"/><Relationship Id="rId1" Type="http://schemas.openxmlformats.org/officeDocument/2006/relationships/slideLayout" Target="../slideLayouts/slideLayout7.xml"/><Relationship Id="rId6" Type="http://schemas.openxmlformats.org/officeDocument/2006/relationships/image" Target="../media/image135.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45.xml"/></Relationships>
</file>

<file path=ppt/slides/_rels/slide4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37.png"/><Relationship Id="rId7" Type="http://schemas.openxmlformats.org/officeDocument/2006/relationships/slide" Target="slide3.xml"/><Relationship Id="rId2" Type="http://schemas.openxmlformats.org/officeDocument/2006/relationships/slide" Target="slide43.xml"/><Relationship Id="rId1" Type="http://schemas.openxmlformats.org/officeDocument/2006/relationships/slideLayout" Target="../slideLayouts/slideLayout7.xml"/><Relationship Id="rId6" Type="http://schemas.openxmlformats.org/officeDocument/2006/relationships/image" Target="../media/image135.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45.xml"/></Relationships>
</file>

<file path=ppt/slides/_rels/slide4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38.png"/><Relationship Id="rId7" Type="http://schemas.openxmlformats.org/officeDocument/2006/relationships/slide" Target="slide3.xml"/><Relationship Id="rId2" Type="http://schemas.openxmlformats.org/officeDocument/2006/relationships/slide" Target="slide44.xml"/><Relationship Id="rId1" Type="http://schemas.openxmlformats.org/officeDocument/2006/relationships/slideLayout" Target="../slideLayouts/slideLayout7.xml"/><Relationship Id="rId6" Type="http://schemas.openxmlformats.org/officeDocument/2006/relationships/image" Target="../media/image135.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45.xml"/></Relationships>
</file>

<file path=ppt/slides/_rels/slide45.xml.rels><?xml version="1.0" encoding="UTF-8" standalone="yes"?>
<Relationships xmlns="http://schemas.openxmlformats.org/package/2006/relationships"><Relationship Id="rId8" Type="http://schemas.openxmlformats.org/officeDocument/2006/relationships/slide" Target="slide47.xml"/><Relationship Id="rId13" Type="http://schemas.openxmlformats.org/officeDocument/2006/relationships/image" Target="../media/image13.gif"/><Relationship Id="rId3" Type="http://schemas.openxmlformats.org/officeDocument/2006/relationships/image" Target="../media/image139.png"/><Relationship Id="rId7" Type="http://schemas.openxmlformats.org/officeDocument/2006/relationships/image" Target="../media/image125.png"/><Relationship Id="rId12" Type="http://schemas.openxmlformats.org/officeDocument/2006/relationships/slide" Target="slide30.xml"/><Relationship Id="rId2" Type="http://schemas.openxmlformats.org/officeDocument/2006/relationships/slide" Target="slide45.xml"/><Relationship Id="rId1" Type="http://schemas.openxmlformats.org/officeDocument/2006/relationships/slideLayout" Target="../slideLayouts/slideLayout7.xml"/><Relationship Id="rId6" Type="http://schemas.openxmlformats.org/officeDocument/2006/relationships/slide" Target="slide46.xml"/><Relationship Id="rId11" Type="http://schemas.openxmlformats.org/officeDocument/2006/relationships/image" Target="../media/image140.jpeg"/><Relationship Id="rId5" Type="http://schemas.openxmlformats.org/officeDocument/2006/relationships/image" Target="../media/image2.png"/><Relationship Id="rId10" Type="http://schemas.openxmlformats.org/officeDocument/2006/relationships/slide" Target="slide49.xml"/><Relationship Id="rId4" Type="http://schemas.openxmlformats.org/officeDocument/2006/relationships/slide" Target="slide3.xml"/><Relationship Id="rId9" Type="http://schemas.openxmlformats.org/officeDocument/2006/relationships/slide" Target="slide48.xml"/></Relationships>
</file>

<file path=ppt/slides/_rels/slide4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1.png"/><Relationship Id="rId7" Type="http://schemas.openxmlformats.org/officeDocument/2006/relationships/slide" Target="slide3.xml"/><Relationship Id="rId2" Type="http://schemas.openxmlformats.org/officeDocument/2006/relationships/slide" Target="slide46.xml"/><Relationship Id="rId1" Type="http://schemas.openxmlformats.org/officeDocument/2006/relationships/slideLayout" Target="../slideLayouts/slideLayout7.xml"/><Relationship Id="rId6" Type="http://schemas.openxmlformats.org/officeDocument/2006/relationships/image" Target="../media/image140.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50.xml"/></Relationships>
</file>

<file path=ppt/slides/_rels/slide4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2.png"/><Relationship Id="rId7" Type="http://schemas.openxmlformats.org/officeDocument/2006/relationships/slide" Target="slide3.xml"/><Relationship Id="rId2" Type="http://schemas.openxmlformats.org/officeDocument/2006/relationships/slide" Target="slide47.xml"/><Relationship Id="rId1" Type="http://schemas.openxmlformats.org/officeDocument/2006/relationships/slideLayout" Target="../slideLayouts/slideLayout7.xml"/><Relationship Id="rId6" Type="http://schemas.openxmlformats.org/officeDocument/2006/relationships/image" Target="../media/image140.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50.xml"/></Relationships>
</file>

<file path=ppt/slides/_rels/slide4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3.png"/><Relationship Id="rId7" Type="http://schemas.openxmlformats.org/officeDocument/2006/relationships/slide" Target="slide3.xml"/><Relationship Id="rId2" Type="http://schemas.openxmlformats.org/officeDocument/2006/relationships/slide" Target="slide48.xml"/><Relationship Id="rId1" Type="http://schemas.openxmlformats.org/officeDocument/2006/relationships/slideLayout" Target="../slideLayouts/slideLayout7.xml"/><Relationship Id="rId6" Type="http://schemas.openxmlformats.org/officeDocument/2006/relationships/image" Target="../media/image140.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50.xml"/></Relationships>
</file>

<file path=ppt/slides/_rels/slide49.xml.rels><?xml version="1.0" encoding="UTF-8" standalone="yes"?>
<Relationships xmlns="http://schemas.openxmlformats.org/package/2006/relationships"><Relationship Id="rId8" Type="http://schemas.openxmlformats.org/officeDocument/2006/relationships/image" Target="../media/image140.jpeg"/><Relationship Id="rId3" Type="http://schemas.openxmlformats.org/officeDocument/2006/relationships/slide" Target="slide30.xml"/><Relationship Id="rId7" Type="http://schemas.openxmlformats.org/officeDocument/2006/relationships/slide" Target="slide49.xml"/><Relationship Id="rId2" Type="http://schemas.openxmlformats.org/officeDocument/2006/relationships/image" Target="../media/image144.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slide" Target="slide3.xml"/><Relationship Id="rId10" Type="http://schemas.openxmlformats.org/officeDocument/2006/relationships/image" Target="../media/image5.png"/><Relationship Id="rId4" Type="http://schemas.openxmlformats.org/officeDocument/2006/relationships/image" Target="../media/image13.gif"/><Relationship Id="rId9" Type="http://schemas.openxmlformats.org/officeDocument/2006/relationships/slide" Target="slide50.xml"/></Relationships>
</file>

<file path=ppt/slides/_rels/slide50.xml.rels><?xml version="1.0" encoding="UTF-8" standalone="yes"?>
<Relationships xmlns="http://schemas.openxmlformats.org/package/2006/relationships"><Relationship Id="rId8" Type="http://schemas.openxmlformats.org/officeDocument/2006/relationships/slide" Target="slide52.xml"/><Relationship Id="rId13" Type="http://schemas.openxmlformats.org/officeDocument/2006/relationships/image" Target="../media/image13.gif"/><Relationship Id="rId3" Type="http://schemas.openxmlformats.org/officeDocument/2006/relationships/image" Target="../media/image145.png"/><Relationship Id="rId7" Type="http://schemas.openxmlformats.org/officeDocument/2006/relationships/image" Target="../media/image125.png"/><Relationship Id="rId12" Type="http://schemas.openxmlformats.org/officeDocument/2006/relationships/slide" Target="slide30.xml"/><Relationship Id="rId2" Type="http://schemas.openxmlformats.org/officeDocument/2006/relationships/slide" Target="slide50.xml"/><Relationship Id="rId1" Type="http://schemas.openxmlformats.org/officeDocument/2006/relationships/slideLayout" Target="../slideLayouts/slideLayout7.xml"/><Relationship Id="rId6" Type="http://schemas.openxmlformats.org/officeDocument/2006/relationships/slide" Target="slide51.xml"/><Relationship Id="rId11" Type="http://schemas.openxmlformats.org/officeDocument/2006/relationships/image" Target="../media/image146.jpeg"/><Relationship Id="rId5" Type="http://schemas.openxmlformats.org/officeDocument/2006/relationships/image" Target="../media/image2.png"/><Relationship Id="rId10" Type="http://schemas.openxmlformats.org/officeDocument/2006/relationships/slide" Target="slide54.xml"/><Relationship Id="rId4" Type="http://schemas.openxmlformats.org/officeDocument/2006/relationships/slide" Target="slide3.xml"/><Relationship Id="rId9" Type="http://schemas.openxmlformats.org/officeDocument/2006/relationships/slide" Target="slide53.xml"/></Relationships>
</file>

<file path=ppt/slides/_rels/slide5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7.png"/><Relationship Id="rId7" Type="http://schemas.openxmlformats.org/officeDocument/2006/relationships/slide" Target="slide3.xml"/><Relationship Id="rId2"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146.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55.xml"/></Relationships>
</file>

<file path=ppt/slides/_rels/slide5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8.png"/><Relationship Id="rId7" Type="http://schemas.openxmlformats.org/officeDocument/2006/relationships/slide" Target="slide3.xml"/><Relationship Id="rId2" Type="http://schemas.openxmlformats.org/officeDocument/2006/relationships/slide" Target="slide52.xml"/><Relationship Id="rId1" Type="http://schemas.openxmlformats.org/officeDocument/2006/relationships/slideLayout" Target="../slideLayouts/slideLayout7.xml"/><Relationship Id="rId6" Type="http://schemas.openxmlformats.org/officeDocument/2006/relationships/image" Target="../media/image146.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55.xml"/></Relationships>
</file>

<file path=ppt/slides/_rels/slide5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9.png"/><Relationship Id="rId7" Type="http://schemas.openxmlformats.org/officeDocument/2006/relationships/slide" Target="slide3.xml"/><Relationship Id="rId2" Type="http://schemas.openxmlformats.org/officeDocument/2006/relationships/slide" Target="slide53.xml"/><Relationship Id="rId1" Type="http://schemas.openxmlformats.org/officeDocument/2006/relationships/slideLayout" Target="../slideLayouts/slideLayout7.xml"/><Relationship Id="rId6" Type="http://schemas.openxmlformats.org/officeDocument/2006/relationships/image" Target="../media/image146.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55.xml"/></Relationships>
</file>

<file path=ppt/slides/_rels/slide5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50.png"/><Relationship Id="rId7" Type="http://schemas.openxmlformats.org/officeDocument/2006/relationships/slide" Target="slide3.xml"/><Relationship Id="rId2" Type="http://schemas.openxmlformats.org/officeDocument/2006/relationships/slide" Target="slide54.xml"/><Relationship Id="rId1" Type="http://schemas.openxmlformats.org/officeDocument/2006/relationships/slideLayout" Target="../slideLayouts/slideLayout7.xml"/><Relationship Id="rId6" Type="http://schemas.openxmlformats.org/officeDocument/2006/relationships/image" Target="../media/image146.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55.xml"/></Relationships>
</file>

<file path=ppt/slides/_rels/slide55.xml.rels><?xml version="1.0" encoding="UTF-8" standalone="yes"?>
<Relationships xmlns="http://schemas.openxmlformats.org/package/2006/relationships"><Relationship Id="rId8" Type="http://schemas.openxmlformats.org/officeDocument/2006/relationships/slide" Target="slide57.xml"/><Relationship Id="rId13" Type="http://schemas.openxmlformats.org/officeDocument/2006/relationships/image" Target="../media/image13.gif"/><Relationship Id="rId3" Type="http://schemas.openxmlformats.org/officeDocument/2006/relationships/image" Target="../media/image151.png"/><Relationship Id="rId7" Type="http://schemas.openxmlformats.org/officeDocument/2006/relationships/image" Target="../media/image125.png"/><Relationship Id="rId12" Type="http://schemas.openxmlformats.org/officeDocument/2006/relationships/slide" Target="slide30.xml"/><Relationship Id="rId2" Type="http://schemas.openxmlformats.org/officeDocument/2006/relationships/slide" Target="slide55.xml"/><Relationship Id="rId1" Type="http://schemas.openxmlformats.org/officeDocument/2006/relationships/slideLayout" Target="../slideLayouts/slideLayout7.xml"/><Relationship Id="rId6" Type="http://schemas.openxmlformats.org/officeDocument/2006/relationships/slide" Target="slide56.xml"/><Relationship Id="rId11" Type="http://schemas.openxmlformats.org/officeDocument/2006/relationships/image" Target="../media/image152.jpeg"/><Relationship Id="rId5" Type="http://schemas.openxmlformats.org/officeDocument/2006/relationships/image" Target="../media/image2.png"/><Relationship Id="rId10" Type="http://schemas.openxmlformats.org/officeDocument/2006/relationships/slide" Target="slide59.xml"/><Relationship Id="rId4" Type="http://schemas.openxmlformats.org/officeDocument/2006/relationships/slide" Target="slide3.xml"/><Relationship Id="rId9" Type="http://schemas.openxmlformats.org/officeDocument/2006/relationships/slide" Target="slide58.xml"/></Relationships>
</file>

<file path=ppt/slides/_rels/slide5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53.png"/><Relationship Id="rId7" Type="http://schemas.openxmlformats.org/officeDocument/2006/relationships/slide" Target="slide3.xml"/><Relationship Id="rId2" Type="http://schemas.openxmlformats.org/officeDocument/2006/relationships/slide" Target="slide56.xml"/><Relationship Id="rId1" Type="http://schemas.openxmlformats.org/officeDocument/2006/relationships/slideLayout" Target="../slideLayouts/slideLayout7.xml"/><Relationship Id="rId6" Type="http://schemas.openxmlformats.org/officeDocument/2006/relationships/image" Target="../media/image154.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60.xml"/></Relationships>
</file>

<file path=ppt/slides/_rels/slide5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55.png"/><Relationship Id="rId7" Type="http://schemas.openxmlformats.org/officeDocument/2006/relationships/slide" Target="slide3.xml"/><Relationship Id="rId2" Type="http://schemas.openxmlformats.org/officeDocument/2006/relationships/slide" Target="slide57.xml"/><Relationship Id="rId1" Type="http://schemas.openxmlformats.org/officeDocument/2006/relationships/slideLayout" Target="../slideLayouts/slideLayout7.xml"/><Relationship Id="rId6" Type="http://schemas.openxmlformats.org/officeDocument/2006/relationships/image" Target="../media/image154.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60.xml"/></Relationships>
</file>

<file path=ppt/slides/_rels/slide5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56.png"/><Relationship Id="rId7" Type="http://schemas.openxmlformats.org/officeDocument/2006/relationships/slide" Target="slide3.xml"/><Relationship Id="rId2" Type="http://schemas.openxmlformats.org/officeDocument/2006/relationships/slide" Target="slide58.xml"/><Relationship Id="rId1" Type="http://schemas.openxmlformats.org/officeDocument/2006/relationships/slideLayout" Target="../slideLayouts/slideLayout7.xml"/><Relationship Id="rId6" Type="http://schemas.openxmlformats.org/officeDocument/2006/relationships/image" Target="../media/image154.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60.xml"/></Relationships>
</file>

<file path=ppt/slides/_rels/slide5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57.png"/><Relationship Id="rId7" Type="http://schemas.openxmlformats.org/officeDocument/2006/relationships/slide" Target="slide3.xml"/><Relationship Id="rId2" Type="http://schemas.openxmlformats.org/officeDocument/2006/relationships/slide" Target="slide59.xml"/><Relationship Id="rId1" Type="http://schemas.openxmlformats.org/officeDocument/2006/relationships/slideLayout" Target="../slideLayouts/slideLayout7.xml"/><Relationship Id="rId6" Type="http://schemas.openxmlformats.org/officeDocument/2006/relationships/image" Target="../media/image154.jpeg"/><Relationship Id="rId5" Type="http://schemas.openxmlformats.org/officeDocument/2006/relationships/image" Target="../media/image13.gif"/><Relationship Id="rId10" Type="http://schemas.openxmlformats.org/officeDocument/2006/relationships/image" Target="../media/image5.png"/><Relationship Id="rId4" Type="http://schemas.openxmlformats.org/officeDocument/2006/relationships/slide" Target="slide30.xml"/><Relationship Id="rId9" Type="http://schemas.openxmlformats.org/officeDocument/2006/relationships/slide" Target="slide60.xml"/></Relationships>
</file>

<file path=ppt/slides/_rels/slide60.xml.rels><?xml version="1.0" encoding="UTF-8" standalone="yes"?>
<Relationships xmlns="http://schemas.openxmlformats.org/package/2006/relationships"><Relationship Id="rId8" Type="http://schemas.openxmlformats.org/officeDocument/2006/relationships/slide" Target="slide62.xml"/><Relationship Id="rId13" Type="http://schemas.openxmlformats.org/officeDocument/2006/relationships/image" Target="../media/image13.gif"/><Relationship Id="rId3" Type="http://schemas.openxmlformats.org/officeDocument/2006/relationships/image" Target="../media/image158.png"/><Relationship Id="rId7" Type="http://schemas.openxmlformats.org/officeDocument/2006/relationships/image" Target="../media/image125.png"/><Relationship Id="rId12" Type="http://schemas.openxmlformats.org/officeDocument/2006/relationships/slide" Target="slide30.xml"/><Relationship Id="rId2" Type="http://schemas.openxmlformats.org/officeDocument/2006/relationships/slide" Target="slide60.xml"/><Relationship Id="rId1" Type="http://schemas.openxmlformats.org/officeDocument/2006/relationships/slideLayout" Target="../slideLayouts/slideLayout7.xml"/><Relationship Id="rId6" Type="http://schemas.openxmlformats.org/officeDocument/2006/relationships/slide" Target="slide61.xml"/><Relationship Id="rId11" Type="http://schemas.openxmlformats.org/officeDocument/2006/relationships/image" Target="../media/image159.jpeg"/><Relationship Id="rId5" Type="http://schemas.openxmlformats.org/officeDocument/2006/relationships/image" Target="../media/image2.png"/><Relationship Id="rId10" Type="http://schemas.openxmlformats.org/officeDocument/2006/relationships/slide" Target="slide64.xml"/><Relationship Id="rId4" Type="http://schemas.openxmlformats.org/officeDocument/2006/relationships/slide" Target="slide3.xml"/><Relationship Id="rId9" Type="http://schemas.openxmlformats.org/officeDocument/2006/relationships/slide" Target="slide63.xml"/></Relationships>
</file>

<file path=ppt/slides/_rels/slide61.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30.xml"/><Relationship Id="rId7" Type="http://schemas.openxmlformats.org/officeDocument/2006/relationships/image" Target="../media/image2.png"/><Relationship Id="rId2" Type="http://schemas.openxmlformats.org/officeDocument/2006/relationships/image" Target="../media/image160.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159.jpeg"/><Relationship Id="rId4" Type="http://schemas.openxmlformats.org/officeDocument/2006/relationships/image" Target="../media/image13.gif"/><Relationship Id="rId9" Type="http://schemas.openxmlformats.org/officeDocument/2006/relationships/image" Target="../media/image5.png"/></Relationships>
</file>

<file path=ppt/slides/_rels/slide62.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30.xml"/><Relationship Id="rId7" Type="http://schemas.openxmlformats.org/officeDocument/2006/relationships/image" Target="../media/image2.png"/><Relationship Id="rId2" Type="http://schemas.openxmlformats.org/officeDocument/2006/relationships/image" Target="../media/image161.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159.jpeg"/><Relationship Id="rId4" Type="http://schemas.openxmlformats.org/officeDocument/2006/relationships/image" Target="../media/image13.gif"/><Relationship Id="rId9" Type="http://schemas.openxmlformats.org/officeDocument/2006/relationships/image" Target="../media/image5.png"/></Relationships>
</file>

<file path=ppt/slides/_rels/slide63.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30.xml"/><Relationship Id="rId7" Type="http://schemas.openxmlformats.org/officeDocument/2006/relationships/image" Target="../media/image2.png"/><Relationship Id="rId2" Type="http://schemas.openxmlformats.org/officeDocument/2006/relationships/image" Target="../media/image162.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159.jpeg"/><Relationship Id="rId4" Type="http://schemas.openxmlformats.org/officeDocument/2006/relationships/image" Target="../media/image13.gif"/><Relationship Id="rId9" Type="http://schemas.openxmlformats.org/officeDocument/2006/relationships/image" Target="../media/image5.png"/></Relationships>
</file>

<file path=ppt/slides/_rels/slide64.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30.xml"/><Relationship Id="rId7" Type="http://schemas.openxmlformats.org/officeDocument/2006/relationships/image" Target="../media/image2.png"/><Relationship Id="rId2" Type="http://schemas.openxmlformats.org/officeDocument/2006/relationships/image" Target="../media/image163.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159.jpeg"/><Relationship Id="rId4" Type="http://schemas.openxmlformats.org/officeDocument/2006/relationships/image" Target="../media/image13.gif"/><Relationship Id="rId9" Type="http://schemas.openxmlformats.org/officeDocument/2006/relationships/image" Target="../media/image5.png"/></Relationships>
</file>

<file path=ppt/slides/_rels/slide65.xml.rels><?xml version="1.0" encoding="UTF-8" standalone="yes"?>
<Relationships xmlns="http://schemas.openxmlformats.org/package/2006/relationships"><Relationship Id="rId8" Type="http://schemas.openxmlformats.org/officeDocument/2006/relationships/image" Target="../media/image165.png"/><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5.png"/><Relationship Id="rId5" Type="http://schemas.openxmlformats.org/officeDocument/2006/relationships/image" Target="../media/image164.png"/><Relationship Id="rId10" Type="http://schemas.openxmlformats.org/officeDocument/2006/relationships/slide" Target="slide66.xml"/><Relationship Id="rId4" Type="http://schemas.openxmlformats.org/officeDocument/2006/relationships/image" Target="../media/image15.png"/><Relationship Id="rId9" Type="http://schemas.openxmlformats.org/officeDocument/2006/relationships/image" Target="../media/image13.gif"/></Relationships>
</file>

<file path=ppt/slides/_rels/slide66.xml.rels><?xml version="1.0" encoding="UTF-8" standalone="yes"?>
<Relationships xmlns="http://schemas.openxmlformats.org/package/2006/relationships"><Relationship Id="rId8" Type="http://schemas.openxmlformats.org/officeDocument/2006/relationships/image" Target="../media/image170.png"/><Relationship Id="rId3" Type="http://schemas.openxmlformats.org/officeDocument/2006/relationships/control" Target="../activeX/activeX3.xml"/><Relationship Id="rId7" Type="http://schemas.openxmlformats.org/officeDocument/2006/relationships/image" Target="../media/image169.png"/><Relationship Id="rId2" Type="http://schemas.openxmlformats.org/officeDocument/2006/relationships/control" Target="../activeX/activeX2.xml"/><Relationship Id="rId1" Type="http://schemas.openxmlformats.org/officeDocument/2006/relationships/vmlDrawing" Target="../drawings/vmlDrawing2.vml"/><Relationship Id="rId6" Type="http://schemas.openxmlformats.org/officeDocument/2006/relationships/image" Target="../media/image168.png"/><Relationship Id="rId5" Type="http://schemas.openxmlformats.org/officeDocument/2006/relationships/slide" Target="slide30.xml"/><Relationship Id="rId10" Type="http://schemas.openxmlformats.org/officeDocument/2006/relationships/image" Target="../media/image172.wmf"/><Relationship Id="rId4" Type="http://schemas.openxmlformats.org/officeDocument/2006/relationships/slideLayout" Target="../slideLayouts/slideLayout7.xml"/><Relationship Id="rId9" Type="http://schemas.openxmlformats.org/officeDocument/2006/relationships/image" Target="../media/image171.w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DFB"/>
        </a:solidFill>
        <a:effectLst/>
      </p:bgPr>
    </p:bg>
    <p:spTree>
      <p:nvGrpSpPr>
        <p:cNvPr id="1" name=""/>
        <p:cNvGrpSpPr/>
        <p:nvPr/>
      </p:nvGrpSpPr>
      <p:grpSpPr>
        <a:xfrm>
          <a:off x="0" y="0"/>
          <a:ext cx="0" cy="0"/>
          <a:chOff x="0" y="0"/>
          <a:chExt cx="0" cy="0"/>
        </a:xfrm>
      </p:grpSpPr>
      <p:pic>
        <p:nvPicPr>
          <p:cNvPr id="14" name="Рисунок 13" descr="151913396.jpg">
            <a:hlinkClick r:id="rId2" action="ppaction://hlinksldjump"/>
          </p:cNvPr>
          <p:cNvPicPr>
            <a:picLocks noChangeAspect="1"/>
          </p:cNvPicPr>
          <p:nvPr/>
        </p:nvPicPr>
        <p:blipFill>
          <a:blip r:embed="rId3" cstate="print"/>
          <a:stretch>
            <a:fillRect/>
          </a:stretch>
        </p:blipFill>
        <p:spPr>
          <a:xfrm>
            <a:off x="571472" y="571480"/>
            <a:ext cx="8572528" cy="5946753"/>
          </a:xfrm>
          <a:prstGeom prst="rect">
            <a:avLst/>
          </a:prstGeom>
          <a:ln>
            <a:noFill/>
          </a:ln>
          <a:effectLst>
            <a:softEdge rad="112500"/>
          </a:effectLst>
        </p:spPr>
      </p:pic>
      <p:pic>
        <p:nvPicPr>
          <p:cNvPr id="35" name="Рисунок 3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2976" y="0"/>
            <a:ext cx="1928826" cy="922663"/>
          </a:xfrm>
          <a:prstGeom prst="rect">
            <a:avLst/>
          </a:prstGeom>
          <a:ln>
            <a:noFill/>
          </a:ln>
          <a:effectLst>
            <a:softEdge rad="112500"/>
          </a:effectLst>
        </p:spPr>
      </p:pic>
      <p:sp>
        <p:nvSpPr>
          <p:cNvPr id="36" name="TextBox 35">
            <a:hlinkClick r:id="rId2" action="ppaction://hlinksldjump"/>
          </p:cNvPr>
          <p:cNvSpPr txBox="1"/>
          <p:nvPr/>
        </p:nvSpPr>
        <p:spPr>
          <a:xfrm>
            <a:off x="0" y="785794"/>
            <a:ext cx="4357686" cy="2246769"/>
          </a:xfrm>
          <a:prstGeom prst="rect">
            <a:avLst/>
          </a:prstGeom>
          <a:noFill/>
          <a:effectLst>
            <a:softEdge rad="127000"/>
          </a:effectLst>
        </p:spPr>
        <p:txBody>
          <a:bodyPr wrap="square" rtlCol="0">
            <a:spAutoFit/>
          </a:bodyPr>
          <a:lstStyle/>
          <a:p>
            <a:pPr algn="ctr"/>
            <a:r>
              <a:rPr lang="ru-RU"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anose="02020603050405020304" pitchFamily="18" charset="0"/>
                <a:cs typeface="Times New Roman" panose="02020603050405020304" pitchFamily="18" charset="0"/>
              </a:rPr>
              <a:t>МИНИСТР ФИНАНСОВ РЕСПУБЛИКИ КОМИ</a:t>
            </a:r>
          </a:p>
          <a:p>
            <a:pPr algn="ctr"/>
            <a:r>
              <a:rPr lang="ru-RU"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anose="02020603050405020304" pitchFamily="18" charset="0"/>
                <a:cs typeface="Times New Roman" panose="02020603050405020304" pitchFamily="18" charset="0"/>
              </a:rPr>
              <a:t>ГРАЖДАНАМ ШКОЛЬНОГО ВОЗРАСТА</a:t>
            </a:r>
            <a:endParaRPr lang="ru-RU"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26032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03556" y="0"/>
            <a:ext cx="6736887" cy="6858000"/>
          </a:xfrm>
          <a:prstGeom prst="rect">
            <a:avLst/>
          </a:prstGeom>
        </p:spPr>
      </p:pic>
      <p:pic>
        <p:nvPicPr>
          <p:cNvPr id="3" name="Рисунок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12504" y="6334905"/>
            <a:ext cx="676661" cy="299506"/>
          </a:xfrm>
          <a:prstGeom prst="rect">
            <a:avLst/>
          </a:prstGeom>
        </p:spPr>
      </p:pic>
    </p:spTree>
    <p:controls>
      <mc:AlternateContent xmlns:mc="http://schemas.openxmlformats.org/markup-compatibility/2006">
        <mc:Choice xmlns:v="urn:schemas-microsoft-com:vml" Requires="v">
          <p:control spid="3126" name="Inputname" r:id="rId2" imgW="1981080" imgH="466560"/>
        </mc:Choice>
        <mc:Fallback>
          <p:control name="Inputname" r:id="rId2" imgW="1981080" imgH="466560">
            <p:pic>
              <p:nvPicPr>
                <p:cNvPr id="0" name="Inputname"/>
                <p:cNvPicPr>
                  <a:picLocks/>
                </p:cNvPicPr>
                <p:nvPr/>
              </p:nvPicPr>
              <p:blipFill>
                <a:blip r:embed="rId7">
                  <a:extLst>
                    <a:ext uri="{28A0092B-C50C-407E-A947-70E740481C1C}">
                      <a14:useLocalDpi xmlns:a14="http://schemas.microsoft.com/office/drawing/2010/main" val="0"/>
                    </a:ext>
                  </a:extLst>
                </a:blip>
                <a:srcRect/>
                <a:stretch>
                  <a:fillRect/>
                </a:stretch>
              </p:blipFill>
              <p:spPr bwMode="auto">
                <a:xfrm>
                  <a:off x="3419475" y="6165850"/>
                  <a:ext cx="1981200" cy="468313"/>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p:controls>
    <p:extLst>
      <p:ext uri="{BB962C8B-B14F-4D97-AF65-F5344CB8AC3E}">
        <p14:creationId xmlns:p14="http://schemas.microsoft.com/office/powerpoint/2010/main" val="3865948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Рисунок 14">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9715"/>
            <a:ext cx="1461889" cy="726198"/>
          </a:xfrm>
          <a:prstGeom prst="rect">
            <a:avLst/>
          </a:prstGeom>
          <a:ln>
            <a:noFill/>
          </a:ln>
          <a:effectLst>
            <a:softEdge rad="112500"/>
          </a:effectLst>
        </p:spPr>
      </p:pic>
      <p:sp>
        <p:nvSpPr>
          <p:cNvPr id="16" name="TextBox 15">
            <a:hlinkClick r:id="rId2" action="ppaction://hlinksldjump"/>
          </p:cNvPr>
          <p:cNvSpPr txBox="1"/>
          <p:nvPr/>
        </p:nvSpPr>
        <p:spPr>
          <a:xfrm>
            <a:off x="13766" y="511787"/>
            <a:ext cx="1461889" cy="523220"/>
          </a:xfrm>
          <a:prstGeom prst="rect">
            <a:avLst/>
          </a:prstGeom>
          <a:solidFill>
            <a:srgbClr val="EFFBFF"/>
          </a:solidFill>
          <a:effectLst>
            <a:softEdge rad="127000"/>
          </a:effectLst>
        </p:spPr>
        <p:txBody>
          <a:bodyPr wrap="square" rtlCol="0">
            <a:spAutoFit/>
          </a:bodyPr>
          <a:lstStyle/>
          <a:p>
            <a:pPr algn="ctr"/>
            <a:r>
              <a:rPr lang="ru-RU" sz="7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700" b="1" dirty="0" smtClean="0">
                <a:latin typeface="Times New Roman" panose="02020603050405020304" pitchFamily="18" charset="0"/>
                <a:cs typeface="Times New Roman" panose="02020603050405020304" pitchFamily="18" charset="0"/>
              </a:rPr>
              <a:t>ГРАЖДАНАМ ШКОЛЬНОГО ВОЗРАСТА</a:t>
            </a:r>
            <a:endParaRPr lang="ru-RU" sz="700" b="1" dirty="0">
              <a:latin typeface="Times New Roman" panose="02020603050405020304" pitchFamily="18" charset="0"/>
              <a:cs typeface="Times New Roman" panose="02020603050405020304" pitchFamily="18" charset="0"/>
            </a:endParaRPr>
          </a:p>
        </p:txBody>
      </p:sp>
      <p:sp>
        <p:nvSpPr>
          <p:cNvPr id="17" name="TextBox 16">
            <a:hlinkClick r:id="rId4" action="ppaction://hlinksldjump"/>
          </p:cNvPr>
          <p:cNvSpPr txBox="1"/>
          <p:nvPr/>
        </p:nvSpPr>
        <p:spPr>
          <a:xfrm>
            <a:off x="3058233" y="299663"/>
            <a:ext cx="2544287" cy="58477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н</a:t>
            </a:r>
            <a:r>
              <a:rPr lang="ru-RU" sz="20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а</a:t>
            </a:r>
            <a:r>
              <a:rPr lang="ru-RU"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с</a:t>
            </a:r>
            <a:r>
              <a:rPr lang="ru-RU"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 з</a:t>
            </a:r>
            <a:r>
              <a:rPr lang="ru-RU" sz="24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о</a:t>
            </a:r>
            <a:r>
              <a:rPr lang="ru-RU" sz="28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в</a:t>
            </a:r>
            <a:r>
              <a:rPr lang="ru-RU"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у</a:t>
            </a:r>
            <a:r>
              <a:rPr lang="ru-RU"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т:</a:t>
            </a:r>
            <a:endParaRPr lang="ru-RU"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endParaRPr>
          </a:p>
        </p:txBody>
      </p:sp>
      <p:sp>
        <p:nvSpPr>
          <p:cNvPr id="20" name="TextBox 19">
            <a:hlinkClick r:id="rId4" action="ppaction://hlinksldjump"/>
          </p:cNvPr>
          <p:cNvSpPr txBox="1"/>
          <p:nvPr/>
        </p:nvSpPr>
        <p:spPr>
          <a:xfrm>
            <a:off x="639565" y="1127940"/>
            <a:ext cx="2744662" cy="58477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Е</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л</a:t>
            </a:r>
            <a:r>
              <a:rPr lang="ru-RU"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е</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н</a:t>
            </a:r>
            <a:r>
              <a:rPr lang="ru-RU" sz="20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а</a:t>
            </a:r>
            <a:r>
              <a:rPr lang="ru-RU"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 </a:t>
            </a:r>
            <a:r>
              <a:rPr lang="ru-RU"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М</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а</a:t>
            </a:r>
            <a:r>
              <a:rPr lang="ru-RU"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к</a:t>
            </a:r>
            <a:r>
              <a:rPr lang="ru-RU" sz="1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а</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р</a:t>
            </a:r>
            <a:r>
              <a:rPr lang="ru-RU" sz="2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о</a:t>
            </a:r>
            <a:r>
              <a:rPr lang="ru-RU" sz="20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в</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а</a:t>
            </a:r>
            <a:endParaRPr lang="ru-RU" sz="1600" b="1" cap="all" dirty="0">
              <a:ln w="0"/>
              <a:solidFill>
                <a:srgbClr val="00B0F0"/>
              </a:solidFill>
              <a:effectLst>
                <a:reflection endPos="0" dir="5400000" sy="-100000" rotWithShape="0"/>
              </a:effectLst>
              <a:latin typeface="Arial Black" panose="020B0A04020102020204" pitchFamily="34" charset="0"/>
              <a:cs typeface="Angsana New" panose="02020603050405020304" pitchFamily="18" charset="-34"/>
            </a:endParaRPr>
          </a:p>
        </p:txBody>
      </p:sp>
      <p:sp>
        <p:nvSpPr>
          <p:cNvPr id="23" name="TextBox 22">
            <a:hlinkClick r:id="rId4" action="ppaction://hlinksldjump"/>
          </p:cNvPr>
          <p:cNvSpPr txBox="1"/>
          <p:nvPr/>
        </p:nvSpPr>
        <p:spPr>
          <a:xfrm>
            <a:off x="5004048" y="1189496"/>
            <a:ext cx="3110147" cy="46166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Р</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е</a:t>
            </a:r>
            <a:r>
              <a:rPr lang="ru-RU"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ж</a:t>
            </a:r>
            <a:r>
              <a:rPr lang="ru-RU" sz="1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и</a:t>
            </a:r>
            <a:r>
              <a:rPr lang="ru-RU"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с</a:t>
            </a:r>
            <a:r>
              <a:rPr lang="ru-RU" sz="20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с</a:t>
            </a:r>
            <a:r>
              <a:rPr lang="ru-RU" sz="1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е</a:t>
            </a:r>
            <a:r>
              <a:rPr lang="ru-RU"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р</a:t>
            </a:r>
            <a:r>
              <a:rPr lang="ru-RU"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 п</a:t>
            </a:r>
            <a:r>
              <a:rPr lang="ru-RU"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р</a:t>
            </a:r>
            <a:r>
              <a:rPr lang="ru-RU" sz="2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о</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е</a:t>
            </a:r>
            <a:r>
              <a:rPr lang="ru-RU"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к</a:t>
            </a:r>
            <a:r>
              <a:rPr lang="ru-RU" sz="1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т</a:t>
            </a:r>
            <a:r>
              <a:rPr lang="ru-RU" sz="20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а</a:t>
            </a:r>
            <a:endParaRPr lang="ru-RU" sz="2000" b="1" cap="all" dirty="0">
              <a:ln w="0"/>
              <a:solidFill>
                <a:srgbClr val="00B0F0"/>
              </a:solidFill>
              <a:effectLst>
                <a:reflection endPos="0" dir="5400000" sy="-100000" rotWithShape="0"/>
              </a:effectLst>
              <a:latin typeface="Arial Black" panose="020B0A04020102020204" pitchFamily="34" charset="0"/>
              <a:cs typeface="Angsana New" panose="02020603050405020304" pitchFamily="18" charset="-34"/>
            </a:endParaRPr>
          </a:p>
        </p:txBody>
      </p:sp>
      <p:sp>
        <p:nvSpPr>
          <p:cNvPr id="24" name="TextBox 23">
            <a:hlinkClick r:id="rId4" action="ppaction://hlinksldjump"/>
          </p:cNvPr>
          <p:cNvSpPr txBox="1"/>
          <p:nvPr/>
        </p:nvSpPr>
        <p:spPr>
          <a:xfrm>
            <a:off x="611417" y="2204864"/>
            <a:ext cx="2739853" cy="46166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г</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е</a:t>
            </a:r>
            <a:r>
              <a:rPr lang="ru-RU"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о</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р</a:t>
            </a:r>
            <a:r>
              <a:rPr lang="ru-RU"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г</a:t>
            </a:r>
            <a:r>
              <a:rPr lang="ru-RU" sz="1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и</a:t>
            </a:r>
            <a:r>
              <a:rPr lang="ru-RU" sz="20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й</a:t>
            </a:r>
            <a:r>
              <a:rPr lang="ru-RU"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 н</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а</a:t>
            </a:r>
            <a:r>
              <a:rPr lang="ru-RU"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д</a:t>
            </a:r>
            <a:r>
              <a:rPr lang="ru-RU" sz="2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е</a:t>
            </a:r>
            <a:r>
              <a:rPr lang="ru-RU" sz="20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е</a:t>
            </a:r>
            <a:r>
              <a:rPr lang="ru-RU" sz="1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в</a:t>
            </a:r>
            <a:endParaRPr lang="ru-RU" sz="1600" b="1" cap="all" dirty="0">
              <a:ln w="0"/>
              <a:solidFill>
                <a:srgbClr val="00B0F0"/>
              </a:solidFill>
              <a:effectLst>
                <a:reflection endPos="0" dir="5400000" sy="-100000" rotWithShape="0"/>
              </a:effectLst>
              <a:latin typeface="Arial Black" panose="020B0A04020102020204" pitchFamily="34" charset="0"/>
              <a:cs typeface="Angsana New" panose="02020603050405020304" pitchFamily="18" charset="-34"/>
            </a:endParaRPr>
          </a:p>
        </p:txBody>
      </p:sp>
      <p:sp>
        <p:nvSpPr>
          <p:cNvPr id="25" name="TextBox 24">
            <a:hlinkClick r:id="rId4" action="ppaction://hlinksldjump"/>
          </p:cNvPr>
          <p:cNvSpPr txBox="1"/>
          <p:nvPr/>
        </p:nvSpPr>
        <p:spPr>
          <a:xfrm>
            <a:off x="5076056" y="2204864"/>
            <a:ext cx="1923925" cy="46166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24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а</a:t>
            </a:r>
            <a:r>
              <a:rPr lang="ru-RU" sz="1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с</a:t>
            </a:r>
            <a:r>
              <a:rPr lang="ru-RU" sz="20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с</a:t>
            </a:r>
            <a:r>
              <a:rPr lang="ru-RU"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и</a:t>
            </a:r>
            <a:r>
              <a:rPr lang="ru-RU"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с</a:t>
            </a:r>
            <a:r>
              <a:rPr lang="ru-RU" sz="2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т</a:t>
            </a:r>
            <a:r>
              <a:rPr lang="ru-RU" sz="1600"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е</a:t>
            </a:r>
            <a:r>
              <a:rPr lang="ru-RU" sz="2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endPos="0" dir="5400000" sy="-100000" rotWithShape="0"/>
                </a:effectLst>
                <a:latin typeface="Arial Black" panose="020B0A04020102020204" pitchFamily="34" charset="0"/>
                <a:cs typeface="Angsana New" panose="02020603050405020304" pitchFamily="18" charset="-34"/>
              </a:rPr>
              <a:t>н</a:t>
            </a:r>
            <a:r>
              <a:rPr lang="ru-RU" b="1" cap="all" dirty="0" smtClean="0">
                <a:ln w="0"/>
                <a:solidFill>
                  <a:srgbClr val="00B0F0"/>
                </a:solidFill>
                <a:effectLst>
                  <a:reflection endPos="0" dir="5400000" sy="-100000" rotWithShape="0"/>
                </a:effectLst>
                <a:latin typeface="Arial Black" panose="020B0A04020102020204" pitchFamily="34" charset="0"/>
                <a:cs typeface="Angsana New" panose="02020603050405020304" pitchFamily="18" charset="-34"/>
              </a:rPr>
              <a:t>т</a:t>
            </a:r>
            <a:endParaRPr lang="ru-RU" b="1" cap="all" dirty="0">
              <a:ln w="0"/>
              <a:solidFill>
                <a:srgbClr val="00B0F0"/>
              </a:solidFill>
              <a:effectLst>
                <a:reflection endPos="0" dir="5400000" sy="-100000" rotWithShape="0"/>
              </a:effectLst>
              <a:latin typeface="Arial Black" panose="020B0A04020102020204" pitchFamily="34" charset="0"/>
              <a:cs typeface="Angsana New" panose="02020603050405020304" pitchFamily="18" charset="-34"/>
            </a:endParaRPr>
          </a:p>
        </p:txBody>
      </p:sp>
      <p:sp>
        <p:nvSpPr>
          <p:cNvPr id="31" name="TextBox 30">
            <a:hlinkClick r:id="rId5" action="ppaction://hlinksldjump"/>
          </p:cNvPr>
          <p:cNvSpPr txBox="1"/>
          <p:nvPr/>
        </p:nvSpPr>
        <p:spPr>
          <a:xfrm>
            <a:off x="2398827" y="2957508"/>
            <a:ext cx="4406254" cy="461665"/>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2400"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В</a:t>
            </a:r>
            <a:r>
              <a:rPr lang="ru-RU" sz="1600" b="1" cap="all" dirty="0" smtClean="0">
                <a:ln w="0"/>
                <a:solidFill>
                  <a:schemeClr val="accent6">
                    <a:lumMod val="75000"/>
                  </a:schemeClr>
                </a:solidFill>
                <a:effectLst>
                  <a:reflection endPos="0" dir="5400000" sy="-100000" rotWithShape="0"/>
                </a:effectLst>
                <a:latin typeface="Arial Black" panose="020B0A04020102020204" pitchFamily="34" charset="0"/>
                <a:cs typeface="Angsana New" panose="02020603050405020304" pitchFamily="18" charset="-34"/>
              </a:rPr>
              <a:t>ы</a:t>
            </a:r>
            <a:r>
              <a:rPr lang="ru-RU" sz="2000"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б</a:t>
            </a:r>
            <a:r>
              <a:rPr lang="ru-RU"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е</a:t>
            </a:r>
            <a:r>
              <a:rPr lang="ru-RU" sz="2400" b="1" cap="all" dirty="0" smtClean="0">
                <a:ln w="0"/>
                <a:solidFill>
                  <a:schemeClr val="accent6">
                    <a:lumMod val="75000"/>
                  </a:schemeClr>
                </a:solidFill>
                <a:effectLst>
                  <a:reflection endPos="0" dir="5400000" sy="-100000" rotWithShape="0"/>
                </a:effectLst>
                <a:latin typeface="Arial Black" panose="020B0A04020102020204" pitchFamily="34" charset="0"/>
                <a:cs typeface="Angsana New" panose="02020603050405020304" pitchFamily="18" charset="-34"/>
              </a:rPr>
              <a:t>р</a:t>
            </a:r>
            <a:r>
              <a:rPr lang="ru-RU" sz="2000"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и</a:t>
            </a:r>
            <a:r>
              <a:rPr lang="ru-RU" sz="2000" b="1" cap="all" dirty="0" smtClean="0">
                <a:ln w="0"/>
                <a:solidFill>
                  <a:srgbClr val="00B000"/>
                </a:solidFill>
                <a:effectLst>
                  <a:reflection endPos="0" dir="5400000" sy="-100000" rotWithShape="0"/>
                </a:effectLst>
                <a:latin typeface="Arial Black" panose="020B0A04020102020204" pitchFamily="34" charset="0"/>
                <a:cs typeface="Angsana New" panose="02020603050405020304" pitchFamily="18" charset="-34"/>
              </a:rPr>
              <a:t> </a:t>
            </a:r>
            <a:r>
              <a:rPr lang="ru-RU" sz="2000"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с</a:t>
            </a:r>
            <a:r>
              <a:rPr lang="ru-RU" sz="1600" b="1" cap="all" dirty="0" smtClean="0">
                <a:ln w="0"/>
                <a:solidFill>
                  <a:schemeClr val="accent6">
                    <a:lumMod val="75000"/>
                  </a:schemeClr>
                </a:solidFill>
                <a:effectLst>
                  <a:reflection endPos="0" dir="5400000" sy="-100000" rotWithShape="0"/>
                </a:effectLst>
                <a:latin typeface="Arial Black" panose="020B0A04020102020204" pitchFamily="34" charset="0"/>
                <a:cs typeface="Angsana New" panose="02020603050405020304" pitchFamily="18" charset="-34"/>
              </a:rPr>
              <a:t>е</a:t>
            </a:r>
            <a:r>
              <a:rPr lang="ru-RU" b="1" cap="all" dirty="0" smtClean="0">
                <a:ln w="0"/>
                <a:solidFill>
                  <a:schemeClr val="accent6">
                    <a:lumMod val="75000"/>
                  </a:schemeClr>
                </a:solidFill>
                <a:effectLst>
                  <a:reflection endPos="0" dir="5400000" sy="-100000" rotWithShape="0"/>
                </a:effectLst>
                <a:latin typeface="Arial Black" panose="020B0A04020102020204" pitchFamily="34" charset="0"/>
                <a:cs typeface="Angsana New" panose="02020603050405020304" pitchFamily="18" charset="-34"/>
              </a:rPr>
              <a:t>б</a:t>
            </a:r>
            <a:r>
              <a:rPr lang="ru-RU" sz="1600"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е</a:t>
            </a:r>
            <a:r>
              <a:rPr lang="ru-RU" sz="1600" b="1" cap="all" dirty="0" smtClean="0">
                <a:ln w="0"/>
                <a:solidFill>
                  <a:srgbClr val="92D050"/>
                </a:solidFill>
                <a:effectLst>
                  <a:reflection endPos="0" dir="5400000" sy="-100000" rotWithShape="0"/>
                </a:effectLst>
                <a:latin typeface="Arial Black" panose="020B0A04020102020204" pitchFamily="34" charset="0"/>
                <a:cs typeface="Angsana New" panose="02020603050405020304" pitchFamily="18" charset="-34"/>
              </a:rPr>
              <a:t> </a:t>
            </a:r>
            <a:r>
              <a:rPr lang="ru-RU" sz="2400"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п</a:t>
            </a:r>
            <a:r>
              <a:rPr lang="ru-RU"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р</a:t>
            </a:r>
            <a:r>
              <a:rPr lang="ru-RU" sz="2000" b="1" cap="all" dirty="0" smtClean="0">
                <a:ln w="0"/>
                <a:solidFill>
                  <a:schemeClr val="accent6">
                    <a:lumMod val="75000"/>
                  </a:schemeClr>
                </a:solidFill>
                <a:effectLst>
                  <a:reflection endPos="0" dir="5400000" sy="-100000" rotWithShape="0"/>
                </a:effectLst>
                <a:latin typeface="Arial Black" panose="020B0A04020102020204" pitchFamily="34" charset="0"/>
                <a:cs typeface="Angsana New" panose="02020603050405020304" pitchFamily="18" charset="-34"/>
              </a:rPr>
              <a:t>о</a:t>
            </a:r>
            <a:r>
              <a:rPr lang="ru-RU"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в</a:t>
            </a:r>
            <a:r>
              <a:rPr lang="ru-RU" b="1" cap="all" dirty="0" smtClean="0">
                <a:ln w="0"/>
                <a:solidFill>
                  <a:schemeClr val="accent6">
                    <a:lumMod val="75000"/>
                  </a:schemeClr>
                </a:solidFill>
                <a:effectLst>
                  <a:reflection endPos="0" dir="5400000" sy="-100000" rotWithShape="0"/>
                </a:effectLst>
                <a:latin typeface="Arial Black" panose="020B0A04020102020204" pitchFamily="34" charset="0"/>
                <a:cs typeface="Angsana New" panose="02020603050405020304" pitchFamily="18" charset="-34"/>
              </a:rPr>
              <a:t>о</a:t>
            </a:r>
            <a:r>
              <a:rPr lang="ru-RU" sz="2000"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д</a:t>
            </a:r>
            <a:r>
              <a:rPr lang="ru-RU" sz="1600"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н</a:t>
            </a:r>
            <a:r>
              <a:rPr lang="ru-RU" sz="2000" b="1" cap="all" dirty="0" smtClean="0">
                <a:ln w="0"/>
                <a:solidFill>
                  <a:schemeClr val="accent6">
                    <a:lumMod val="75000"/>
                  </a:schemeClr>
                </a:solidFill>
                <a:effectLst>
                  <a:reflection endPos="0" dir="5400000" sy="-100000" rotWithShape="0"/>
                </a:effectLst>
                <a:latin typeface="Arial Black" panose="020B0A04020102020204" pitchFamily="34" charset="0"/>
                <a:cs typeface="Angsana New" panose="02020603050405020304" pitchFamily="18" charset="-34"/>
              </a:rPr>
              <a:t>и</a:t>
            </a:r>
            <a:r>
              <a:rPr lang="ru-RU"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к</a:t>
            </a:r>
            <a:r>
              <a:rPr lang="ru-RU" sz="2000" b="1" cap="all" dirty="0" smtClean="0">
                <a:ln w="0"/>
                <a:solidFill>
                  <a:schemeClr val="accent6">
                    <a:lumMod val="75000"/>
                  </a:schemeClr>
                </a:solidFill>
                <a:effectLst>
                  <a:reflection endPos="0" dir="5400000" sy="-100000" rotWithShape="0"/>
                </a:effectLst>
                <a:latin typeface="Arial Black" panose="020B0A04020102020204" pitchFamily="34" charset="0"/>
                <a:cs typeface="Angsana New" panose="02020603050405020304" pitchFamily="18" charset="-34"/>
              </a:rPr>
              <a:t>а</a:t>
            </a:r>
            <a:r>
              <a:rPr lang="ru-RU" sz="2000" b="1" cap="all" dirty="0" smtClean="0">
                <a:ln w="0"/>
                <a:solidFill>
                  <a:srgbClr val="FF0000"/>
                </a:solidFill>
                <a:effectLst>
                  <a:reflection endPos="0" dir="5400000" sy="-100000" rotWithShape="0"/>
                </a:effectLst>
                <a:latin typeface="Arial Black" panose="020B0A04020102020204" pitchFamily="34" charset="0"/>
                <a:cs typeface="Angsana New" panose="02020603050405020304" pitchFamily="18" charset="-34"/>
              </a:rPr>
              <a:t>:</a:t>
            </a:r>
            <a:endParaRPr lang="ru-RU" sz="2000" b="1" cap="all" dirty="0">
              <a:ln w="0"/>
              <a:solidFill>
                <a:srgbClr val="FF0000"/>
              </a:solidFill>
              <a:effectLst>
                <a:reflection endPos="0" dir="5400000" sy="-100000" rotWithShape="0"/>
              </a:effectLst>
              <a:latin typeface="Arial Black" panose="020B0A04020102020204" pitchFamily="34" charset="0"/>
              <a:cs typeface="Angsana New" panose="02020603050405020304" pitchFamily="18" charset="-34"/>
            </a:endParaRPr>
          </a:p>
        </p:txBody>
      </p:sp>
      <p:pic>
        <p:nvPicPr>
          <p:cNvPr id="2" name="Рисунок 1">
            <a:hlinkClick r:id="rId4" action="ppaction://hlinksldjump"/>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40218" y="3440216"/>
            <a:ext cx="2864883" cy="3431765"/>
          </a:xfrm>
          <a:prstGeom prst="rect">
            <a:avLst/>
          </a:prstGeom>
        </p:spPr>
      </p:pic>
      <p:pic>
        <p:nvPicPr>
          <p:cNvPr id="4" name="Рисунок 3">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76301" y="3419173"/>
            <a:ext cx="2048087" cy="3450051"/>
          </a:xfrm>
          <a:prstGeom prst="rect">
            <a:avLst/>
          </a:prstGeom>
        </p:spPr>
      </p:pic>
      <p:pic>
        <p:nvPicPr>
          <p:cNvPr id="4099"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136219">
            <a:off x="4019412" y="1897121"/>
            <a:ext cx="779324" cy="10337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20548600">
            <a:off x="3769802" y="793948"/>
            <a:ext cx="801482" cy="10129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a:hlinkClick r:id="rId5"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9552" y="3387617"/>
            <a:ext cx="2085975" cy="3467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16761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Рисунок 2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sp>
        <p:nvSpPr>
          <p:cNvPr id="21" name="Блок-схема: альтернативный процесс 20">
            <a:hlinkClick r:id="rId3"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19" name="Блок-схема: альтернативный процесс 18">
            <a:hlinkClick r:id="rId4" action="ppaction://hlinksldjump"/>
          </p:cNvPr>
          <p:cNvSpPr/>
          <p:nvPr/>
        </p:nvSpPr>
        <p:spPr>
          <a:xfrm>
            <a:off x="2727187" y="1169618"/>
            <a:ext cx="2060838"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8" name="TextBox 7">
            <a:hlinkClick r:id="rId4" action="ppaction://hlinksldjump"/>
          </p:cNvPr>
          <p:cNvSpPr txBox="1"/>
          <p:nvPr/>
        </p:nvSpPr>
        <p:spPr>
          <a:xfrm>
            <a:off x="626707" y="1916832"/>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sp>
        <p:nvSpPr>
          <p:cNvPr id="26" name="Блок-схема: альтернативный процесс 25">
            <a:hlinkClick r:id="rId5"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graphicFrame>
        <p:nvGraphicFramePr>
          <p:cNvPr id="25" name="Схема 24"/>
          <p:cNvGraphicFramePr/>
          <p:nvPr>
            <p:extLst>
              <p:ext uri="{D42A27DB-BD31-4B8C-83A1-F6EECF244321}">
                <p14:modId xmlns:p14="http://schemas.microsoft.com/office/powerpoint/2010/main" val="3002482937"/>
              </p:ext>
            </p:extLst>
          </p:nvPr>
        </p:nvGraphicFramePr>
        <p:xfrm>
          <a:off x="2282668" y="2520106"/>
          <a:ext cx="6575035" cy="420255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9" name="Рисунок 28">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graphicFrame>
        <p:nvGraphicFramePr>
          <p:cNvPr id="2" name="Схема 1">
            <a:hlinkClick r:id="rId13" action="ppaction://hlinksldjump"/>
          </p:cNvPr>
          <p:cNvGraphicFramePr/>
          <p:nvPr>
            <p:extLst>
              <p:ext uri="{D42A27DB-BD31-4B8C-83A1-F6EECF244321}">
                <p14:modId xmlns:p14="http://schemas.microsoft.com/office/powerpoint/2010/main" val="3848917695"/>
              </p:ext>
            </p:extLst>
          </p:nvPr>
        </p:nvGraphicFramePr>
        <p:xfrm>
          <a:off x="5586739" y="3980932"/>
          <a:ext cx="1224136" cy="1200844"/>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pic>
        <p:nvPicPr>
          <p:cNvPr id="24" name="Рисунок 23">
            <a:hlinkClick r:id="rId4" action="ppaction://hlinksldjump"/>
          </p:cNvPr>
          <p:cNvPicPr>
            <a:picLocks noChangeAspect="1"/>
          </p:cNvPicPr>
          <p:nvPr/>
        </p:nvPicPr>
        <p:blipFill>
          <a:blip r:embed="rId19" cstate="print">
            <a:extLst>
              <a:ext uri="{BEBA8EAE-BF5A-486C-A8C5-ECC9F3942E4B}">
                <a14:imgProps xmlns:a14="http://schemas.microsoft.com/office/drawing/2010/main">
                  <a14:imgLayer r:embed="rId20">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16" name="Рисунок 15">
            <a:hlinkClick r:id="rId11"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17" name="TextBox 16">
            <a:hlinkClick r:id="rId11"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20" name="Picture 3">
            <a:hlinkClick r:id="rId3" action="ppaction://hlinksldjump"/>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rot="20256694">
            <a:off x="599879" y="3043236"/>
            <a:ext cx="842050" cy="1116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4">
            <a:hlinkClick r:id="rId4" action="ppaction://hlinksldjump"/>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rot="1618042">
            <a:off x="2228919" y="3570000"/>
            <a:ext cx="892613" cy="11292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Рисунок 22">
            <a:hlinkClick r:id="rId5"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rot="821952">
            <a:off x="922652" y="4592404"/>
            <a:ext cx="913999" cy="1178744"/>
          </a:xfrm>
          <a:prstGeom prst="rect">
            <a:avLst/>
          </a:prstGeom>
        </p:spPr>
      </p:pic>
      <p:pic>
        <p:nvPicPr>
          <p:cNvPr id="30" name="Picture 2"/>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4538989" y="1700808"/>
            <a:ext cx="2095500" cy="68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07928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Рисунок 3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8" name="Рисунок 2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11" name="Рисунок 10">
            <a:hlinkClick r:id="rId5" action="ppaction://hlinksldjump"/>
          </p:cNvPr>
          <p:cNvPicPr>
            <a:picLocks noChangeAspect="1"/>
          </p:cNvPicPr>
          <p:nvPr/>
        </p:nvPicPr>
        <p:blipFill>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235925" y="1583371"/>
            <a:ext cx="5153913" cy="796514"/>
          </a:xfrm>
          <a:prstGeom prst="rect">
            <a:avLst/>
          </a:prstGeom>
          <a:ln>
            <a:noFill/>
          </a:ln>
        </p:spPr>
      </p:pic>
      <p:sp>
        <p:nvSpPr>
          <p:cNvPr id="5" name="Блок-схема: альтернативный процесс 4">
            <a:hlinkClick r:id="rId8"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9"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10"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5" name="Рисунок 14">
            <a:hlinkClick r:id="rId8" action="ppaction://hlinksldjump"/>
          </p:cNvPr>
          <p:cNvPicPr>
            <a:picLocks noChangeAspect="1"/>
          </p:cNvPicPr>
          <p:nvPr/>
        </p:nvPicPr>
        <p:blipFill>
          <a:blip r:embed="rId11" cstate="print">
            <a:extLst>
              <a:ext uri="{BEBA8EAE-BF5A-486C-A8C5-ECC9F3942E4B}">
                <a14:imgProps xmlns:a14="http://schemas.microsoft.com/office/drawing/2010/main">
                  <a14:imgLayer r:embed="rId12">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3" name="Рисунок 2">
            <a:hlinkClick r:id="rId5"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108724" y="2379885"/>
            <a:ext cx="4826531" cy="3271540"/>
          </a:xfrm>
          <a:prstGeom prst="rect">
            <a:avLst/>
          </a:prstGeom>
        </p:spPr>
      </p:pic>
      <p:pic>
        <p:nvPicPr>
          <p:cNvPr id="18" name="Рисунок 17">
            <a:hlinkClick r:id="rId5"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903601" y="4869160"/>
            <a:ext cx="1497037" cy="424835"/>
          </a:xfrm>
          <a:prstGeom prst="rect">
            <a:avLst/>
          </a:prstGeom>
          <a:ln>
            <a:noFill/>
          </a:ln>
          <a:effectLst>
            <a:softEdge rad="112500"/>
          </a:effectLst>
        </p:spPr>
      </p:pic>
      <p:sp>
        <p:nvSpPr>
          <p:cNvPr id="20" name="Прямоугольник 19">
            <a:hlinkClick r:id="rId5" action="ppaction://hlinksldjump"/>
          </p:cNvPr>
          <p:cNvSpPr/>
          <p:nvPr/>
        </p:nvSpPr>
        <p:spPr>
          <a:xfrm rot="21385887">
            <a:off x="3863199" y="3036159"/>
            <a:ext cx="3467940" cy="769441"/>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4400" b="1" spc="50" dirty="0" smtClean="0">
                <a:ln w="11430"/>
                <a:gradFill>
                  <a:gsLst>
                    <a:gs pos="25000">
                      <a:schemeClr val="accent2">
                        <a:satMod val="155000"/>
                      </a:schemeClr>
                    </a:gs>
                    <a:gs pos="100000">
                      <a:schemeClr val="accent2">
                        <a:shade val="45000"/>
                        <a:satMod val="165000"/>
                      </a:schemeClr>
                    </a:gs>
                  </a:gsLst>
                  <a:lin ang="5400000"/>
                </a:gradFill>
                <a:effectLst>
                  <a:glow rad="101600">
                    <a:schemeClr val="accent2">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Министр</a:t>
            </a:r>
            <a:endParaRPr lang="ru-RU" sz="4400" b="1" spc="50" dirty="0">
              <a:ln w="11430"/>
              <a:gradFill>
                <a:gsLst>
                  <a:gs pos="25000">
                    <a:schemeClr val="accent2">
                      <a:satMod val="155000"/>
                    </a:schemeClr>
                  </a:gs>
                  <a:gs pos="100000">
                    <a:schemeClr val="accent2">
                      <a:shade val="45000"/>
                      <a:satMod val="165000"/>
                    </a:schemeClr>
                  </a:gs>
                </a:gsLst>
                <a:lin ang="5400000"/>
              </a:gradFill>
              <a:effectLst>
                <a:glow rad="101600">
                  <a:schemeClr val="accent2">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2" name="Прямоугольник 21">
            <a:hlinkClick r:id="rId5" action="ppaction://hlinksldjump"/>
          </p:cNvPr>
          <p:cNvSpPr/>
          <p:nvPr/>
        </p:nvSpPr>
        <p:spPr>
          <a:xfrm>
            <a:off x="3820519" y="3754045"/>
            <a:ext cx="3467940" cy="523220"/>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800" b="1" spc="50" dirty="0" smtClean="0">
                <a:ln w="11430"/>
                <a:solidFill>
                  <a:srgbClr val="00B0F0"/>
                </a:solidFill>
                <a:effectLst>
                  <a:glow rad="101600">
                    <a:schemeClr val="accent1">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финансов</a:t>
            </a:r>
            <a:endParaRPr lang="ru-RU" sz="2800" b="1" spc="50" dirty="0">
              <a:ln w="11430"/>
              <a:solidFill>
                <a:srgbClr val="00B0F0"/>
              </a:solidFill>
              <a:effectLst>
                <a:glow rad="101600">
                  <a:schemeClr val="accent1">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3" name="Прямоугольник 22">
            <a:hlinkClick r:id="rId5" action="ppaction://hlinksldjump"/>
          </p:cNvPr>
          <p:cNvSpPr/>
          <p:nvPr/>
        </p:nvSpPr>
        <p:spPr>
          <a:xfrm rot="21385887">
            <a:off x="4311803" y="4071807"/>
            <a:ext cx="3467940" cy="646331"/>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3600" b="1" spc="50" dirty="0" smtClean="0">
                <a:ln w="11430"/>
                <a:solidFill>
                  <a:srgbClr val="37F828"/>
                </a:solidFill>
                <a:effectLst>
                  <a:glow rad="101600">
                    <a:schemeClr val="accent3">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это </a:t>
            </a:r>
            <a:r>
              <a:rPr lang="ru-RU" sz="3600" b="1" spc="50" dirty="0" smtClean="0">
                <a:ln w="11430"/>
                <a:solidFill>
                  <a:srgbClr val="3CE444"/>
                </a:solidFill>
                <a:effectLst>
                  <a:glow rad="101600">
                    <a:schemeClr val="accent3">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кто</a:t>
            </a:r>
            <a:r>
              <a:rPr lang="ru-RU" sz="3600" b="1" spc="50" dirty="0" smtClean="0">
                <a:ln w="11430"/>
                <a:solidFill>
                  <a:srgbClr val="37F828"/>
                </a:solidFill>
                <a:effectLst>
                  <a:glow rad="101600">
                    <a:schemeClr val="accent3">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
            </a:r>
            <a:endParaRPr lang="ru-RU" sz="3600" b="1" spc="50" dirty="0">
              <a:ln w="11430"/>
              <a:solidFill>
                <a:srgbClr val="37F828"/>
              </a:solidFill>
              <a:effectLst>
                <a:glow rad="101600">
                  <a:schemeClr val="accent3">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6" name="Схема 25"/>
          <p:cNvGraphicFramePr/>
          <p:nvPr>
            <p:extLst>
              <p:ext uri="{D42A27DB-BD31-4B8C-83A1-F6EECF244321}">
                <p14:modId xmlns:p14="http://schemas.microsoft.com/office/powerpoint/2010/main" val="4210201460"/>
              </p:ext>
            </p:extLst>
          </p:nvPr>
        </p:nvGraphicFramePr>
        <p:xfrm>
          <a:off x="181421" y="3645024"/>
          <a:ext cx="2922474" cy="2533920"/>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graphicFrame>
        <p:nvGraphicFramePr>
          <p:cNvPr id="27" name="Схема 26">
            <a:hlinkClick r:id="rId20" action="ppaction://hlinksldjump"/>
          </p:cNvPr>
          <p:cNvGraphicFramePr/>
          <p:nvPr>
            <p:extLst>
              <p:ext uri="{D42A27DB-BD31-4B8C-83A1-F6EECF244321}">
                <p14:modId xmlns:p14="http://schemas.microsoft.com/office/powerpoint/2010/main" val="4104054133"/>
              </p:ext>
            </p:extLst>
          </p:nvPr>
        </p:nvGraphicFramePr>
        <p:xfrm>
          <a:off x="1632594" y="4581128"/>
          <a:ext cx="718090" cy="713389"/>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pic>
        <p:nvPicPr>
          <p:cNvPr id="29" name="Рисунок 28"/>
          <p:cNvPicPr>
            <a:picLocks noChangeAspect="1"/>
          </p:cNvPicPr>
          <p:nvPr/>
        </p:nvPicPr>
        <p:blipFill>
          <a:blip r:embed="rId26" cstate="print">
            <a:extLst>
              <a:ext uri="{BEBA8EAE-BF5A-486C-A8C5-ECC9F3942E4B}">
                <a14:imgProps xmlns:a14="http://schemas.microsoft.com/office/drawing/2010/main">
                  <a14:imgLayer r:embed="rId27">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220291" y="1911619"/>
            <a:ext cx="447675" cy="409575"/>
          </a:xfrm>
          <a:prstGeom prst="rect">
            <a:avLst/>
          </a:prstGeom>
        </p:spPr>
      </p:pic>
      <p:pic>
        <p:nvPicPr>
          <p:cNvPr id="30" name="Рисунок 29"/>
          <p:cNvPicPr>
            <a:picLocks noChangeAspect="1"/>
          </p:cNvPicPr>
          <p:nvPr/>
        </p:nvPicPr>
        <p:blipFill>
          <a:blip r:embed="rId28" cstate="print">
            <a:extLst>
              <a:ext uri="{BEBA8EAE-BF5A-486C-A8C5-ECC9F3942E4B}">
                <a14:imgProps xmlns:a14="http://schemas.microsoft.com/office/drawing/2010/main">
                  <a14:imgLayer r:embed="rId29">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930835" y="1884939"/>
            <a:ext cx="257175" cy="180975"/>
          </a:xfrm>
          <a:prstGeom prst="rect">
            <a:avLst/>
          </a:prstGeom>
        </p:spPr>
      </p:pic>
      <p:pic>
        <p:nvPicPr>
          <p:cNvPr id="31" name="Рисунок 30"/>
          <p:cNvPicPr>
            <a:picLocks noChangeAspect="1"/>
          </p:cNvPicPr>
          <p:nvPr/>
        </p:nvPicPr>
        <p:blipFill>
          <a:blip r:embed="rId30" cstate="print">
            <a:extLst>
              <a:ext uri="{BEBA8EAE-BF5A-486C-A8C5-ECC9F3942E4B}">
                <a14:imgProps xmlns:a14="http://schemas.microsoft.com/office/drawing/2010/main">
                  <a14:imgLayer r:embed="rId31">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188010" y="2108434"/>
            <a:ext cx="238125" cy="219075"/>
          </a:xfrm>
          <a:prstGeom prst="rect">
            <a:avLst/>
          </a:prstGeom>
        </p:spPr>
      </p:pic>
      <p:pic>
        <p:nvPicPr>
          <p:cNvPr id="32" name="Рисунок 31"/>
          <p:cNvPicPr>
            <a:picLocks noChangeAspect="1"/>
          </p:cNvPicPr>
          <p:nvPr/>
        </p:nvPicPr>
        <p:blipFill>
          <a:blip r:embed="rId30" cstate="print">
            <a:extLst>
              <a:ext uri="{BEBA8EAE-BF5A-486C-A8C5-ECC9F3942E4B}">
                <a14:imgProps xmlns:a14="http://schemas.microsoft.com/office/drawing/2010/main">
                  <a14:imgLayer r:embed="rId31">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798925" y="1665864"/>
            <a:ext cx="238125" cy="219075"/>
          </a:xfrm>
          <a:prstGeom prst="rect">
            <a:avLst/>
          </a:prstGeom>
        </p:spPr>
      </p:pic>
      <p:pic>
        <p:nvPicPr>
          <p:cNvPr id="33" name="Рисунок 32"/>
          <p:cNvPicPr>
            <a:picLocks noChangeAspect="1"/>
          </p:cNvPicPr>
          <p:nvPr/>
        </p:nvPicPr>
        <p:blipFill>
          <a:blip r:embed="rId32" cstate="print">
            <a:extLst>
              <a:ext uri="{BEBA8EAE-BF5A-486C-A8C5-ECC9F3942E4B}">
                <a14:imgProps xmlns:a14="http://schemas.microsoft.com/office/drawing/2010/main">
                  <a14:imgLayer r:embed="rId33">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400638" y="1917735"/>
            <a:ext cx="180975" cy="161925"/>
          </a:xfrm>
          <a:prstGeom prst="rect">
            <a:avLst/>
          </a:prstGeom>
        </p:spPr>
      </p:pic>
      <p:sp>
        <p:nvSpPr>
          <p:cNvPr id="25" name="TextBox 24">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4" name="TextBox 23">
            <a:hlinkClick r:id="rId8"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9" name="Рисунок 38">
            <a:hlinkClick r:id="rId8" action="ppaction://hlinksldjump"/>
          </p:cNvPr>
          <p:cNvPicPr>
            <a:picLocks noChangeAspect="1"/>
          </p:cNvPicPr>
          <p:nvPr/>
        </p:nvPicPr>
        <p:blipFill>
          <a:blip r:embed="rId34" cstate="print">
            <a:extLst>
              <a:ext uri="{BEBA8EAE-BF5A-486C-A8C5-ECC9F3942E4B}">
                <a14:imgProps xmlns:a14="http://schemas.microsoft.com/office/drawing/2010/main">
                  <a14:imgLayer r:embed="rId35">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6" name="Picture 2"/>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702416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Рисунок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5" name="Рисунок 24">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2" name="Рисунок 1">
            <a:hlinkClick r:id="rId5" action="ppaction://hlinksldjump"/>
          </p:cNvPr>
          <p:cNvPicPr>
            <a:picLocks noChangeAspect="1"/>
          </p:cNvPicPr>
          <p:nvPr/>
        </p:nvPicPr>
        <p:blipFill>
          <a:blip r:embed="rId6" cstate="print">
            <a:extLst>
              <a:ext uri="{BEBA8EAE-BF5A-486C-A8C5-ECC9F3942E4B}">
                <a14:imgProps xmlns:a14="http://schemas.microsoft.com/office/drawing/2010/main">
                  <a14:imgLayer r:embed="rId7">
                    <a14:imgEffect>
                      <a14:backgroundRemoval t="500" b="100000" l="2500" r="98000"/>
                    </a14:imgEffect>
                  </a14:imgLayer>
                </a14:imgProps>
              </a:ext>
              <a:ext uri="{28A0092B-C50C-407E-A947-70E740481C1C}">
                <a14:useLocalDpi xmlns:a14="http://schemas.microsoft.com/office/drawing/2010/main" val="0"/>
              </a:ext>
            </a:extLst>
          </a:blip>
          <a:stretch>
            <a:fillRect/>
          </a:stretch>
        </p:blipFill>
        <p:spPr>
          <a:xfrm>
            <a:off x="2059639" y="2556820"/>
            <a:ext cx="2339398" cy="2339398"/>
          </a:xfrm>
          <a:prstGeom prst="rect">
            <a:avLst/>
          </a:prstGeom>
        </p:spPr>
      </p:pic>
      <p:sp>
        <p:nvSpPr>
          <p:cNvPr id="5" name="Блок-схема: альтернативный процесс 4">
            <a:hlinkClick r:id="rId8"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9"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10"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a:hlinkClick r:id="rId8"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12" name="Рисунок 11">
            <a:hlinkClick r:id="rId12" action="ppaction://hlinksldjump"/>
          </p:cNvPr>
          <p:cNvPicPr>
            <a:picLocks noChangeAspect="1"/>
          </p:cNvPicPr>
          <p:nvPr/>
        </p:nvPicPr>
        <p:blipFill>
          <a:blip r:embed="rId13" cstate="print">
            <a:extLst>
              <a:ext uri="{BEBA8EAE-BF5A-486C-A8C5-ECC9F3942E4B}">
                <a14:imgProps xmlns:a14="http://schemas.microsoft.com/office/drawing/2010/main">
                  <a14:imgLayer r:embed="rId1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254499" y="1725484"/>
            <a:ext cx="4534982" cy="700861"/>
          </a:xfrm>
          <a:prstGeom prst="rect">
            <a:avLst/>
          </a:prstGeom>
          <a:ln>
            <a:noFill/>
          </a:ln>
        </p:spPr>
      </p:pic>
      <p:sp>
        <p:nvSpPr>
          <p:cNvPr id="23" name="TextBox 22">
            <a:hlinkClick r:id="rId5" action="ppaction://hlinksldjump"/>
          </p:cNvPr>
          <p:cNvSpPr txBox="1"/>
          <p:nvPr/>
        </p:nvSpPr>
        <p:spPr>
          <a:xfrm>
            <a:off x="4427984" y="2572449"/>
            <a:ext cx="4374232" cy="2800767"/>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Министр финансов – гражданин Российской Федерации, назначаемый на должность Главой Республики Коми по согласованию с Государственным Советом Республики Коми.</a:t>
            </a:r>
          </a:p>
          <a:p>
            <a:endPar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Сегодня Министром финансов Республики Коми работает Галина Зиславовна Рубцова. </a:t>
            </a:r>
          </a:p>
          <a:p>
            <a:endParaRPr lang="ru-RU" sz="1600" dirty="0" smtClean="0">
              <a:solidFill>
                <a:schemeClr val="accent1"/>
              </a:solidFill>
              <a:latin typeface="Georgia" panose="02040502050405020303" pitchFamily="18" charset="0"/>
              <a:ea typeface="Tahoma" panose="020B0604030504040204" pitchFamily="34" charset="0"/>
              <a:cs typeface="Tahoma" panose="020B0604030504040204" pitchFamily="34" charset="0"/>
            </a:endParaRPr>
          </a:p>
          <a:p>
            <a:r>
              <a:rPr lang="ru-RU" sz="1600" b="1" u="sng" dirty="0" smtClean="0">
                <a:solidFill>
                  <a:schemeClr val="accent1"/>
                </a:solidFill>
                <a:latin typeface="Georgia" panose="02040502050405020303" pitchFamily="18" charset="0"/>
                <a:ea typeface="Tahoma" panose="020B0604030504040204" pitchFamily="34" charset="0"/>
                <a:cs typeface="Tahoma" panose="020B0604030504040204" pitchFamily="34" charset="0"/>
              </a:rPr>
              <a:t>Первая женщина-министр финансов</a:t>
            </a:r>
            <a:r>
              <a:rPr lang="ru-RU" sz="1600" b="1" dirty="0" smtClean="0">
                <a:solidFill>
                  <a:schemeClr val="accent1"/>
                </a:solidFill>
                <a:latin typeface="Georgia" panose="02040502050405020303" pitchFamily="18" charset="0"/>
                <a:ea typeface="Tahoma" panose="020B0604030504040204" pitchFamily="34" charset="0"/>
                <a:cs typeface="Tahoma" panose="020B0604030504040204" pitchFamily="34" charset="0"/>
              </a:rPr>
              <a:t> в истории Республики Коми.</a:t>
            </a:r>
            <a:endParaRPr lang="ru-RU" sz="1600" b="1" dirty="0">
              <a:solidFill>
                <a:schemeClr val="accent1"/>
              </a:solidFill>
              <a:latin typeface="Georgia" panose="02040502050405020303" pitchFamily="18" charset="0"/>
              <a:ea typeface="Tahoma" panose="020B0604030504040204" pitchFamily="34" charset="0"/>
              <a:cs typeface="Tahoma" panose="020B0604030504040204" pitchFamily="34" charset="0"/>
            </a:endParaRPr>
          </a:p>
        </p:txBody>
      </p:sp>
      <p:pic>
        <p:nvPicPr>
          <p:cNvPr id="24" name="Рисунок 23">
            <a:hlinkClick r:id="rId15" action="ppaction://hlinksldjump"/>
          </p:cNvPr>
          <p:cNvPicPr>
            <a:picLocks noChangeAspect="1"/>
          </p:cNvPicPr>
          <p:nvPr/>
        </p:nvPicPr>
        <p:blipFill>
          <a:blip r:embed="rId16" cstate="print">
            <a:extLst>
              <a:ext uri="{BEBA8EAE-BF5A-486C-A8C5-ECC9F3942E4B}">
                <a14:imgProps xmlns:a14="http://schemas.microsoft.com/office/drawing/2010/main">
                  <a14:imgLayer r:embed="rId17">
                    <a14:imgEffect>
                      <a14:sharpenSoften amount="50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7903224" y="5473308"/>
            <a:ext cx="777948" cy="344338"/>
          </a:xfrm>
          <a:prstGeom prst="roundRect">
            <a:avLst>
              <a:gd name="adj" fmla="val 8594"/>
            </a:avLst>
          </a:prstGeom>
          <a:solidFill>
            <a:srgbClr val="FFFFFF">
              <a:shade val="85000"/>
            </a:srgbClr>
          </a:solidFill>
          <a:ln>
            <a:noFill/>
          </a:ln>
          <a:effectLst>
            <a:glow rad="63500">
              <a:schemeClr val="accent2">
                <a:satMod val="175000"/>
                <a:alpha val="40000"/>
              </a:schemeClr>
            </a:glow>
            <a:reflection blurRad="12700" stA="38000" endPos="28000" dist="5000" dir="5400000" sy="-100000" algn="bl" rotWithShape="0"/>
          </a:effectLst>
        </p:spPr>
      </p:pic>
      <p:graphicFrame>
        <p:nvGraphicFramePr>
          <p:cNvPr id="17" name="Схема 16"/>
          <p:cNvGraphicFramePr/>
          <p:nvPr>
            <p:extLst>
              <p:ext uri="{D42A27DB-BD31-4B8C-83A1-F6EECF244321}">
                <p14:modId xmlns:p14="http://schemas.microsoft.com/office/powerpoint/2010/main" val="4149648264"/>
              </p:ext>
            </p:extLst>
          </p:nvPr>
        </p:nvGraphicFramePr>
        <p:xfrm>
          <a:off x="14419" y="3749305"/>
          <a:ext cx="2922474" cy="2533920"/>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aphicFrame>
        <p:nvGraphicFramePr>
          <p:cNvPr id="18" name="Схема 17">
            <a:hlinkClick r:id="rId23" action="ppaction://hlinksldjump"/>
          </p:cNvPr>
          <p:cNvGraphicFramePr/>
          <p:nvPr>
            <p:extLst>
              <p:ext uri="{D42A27DB-BD31-4B8C-83A1-F6EECF244321}">
                <p14:modId xmlns:p14="http://schemas.microsoft.com/office/powerpoint/2010/main" val="3065984036"/>
              </p:ext>
            </p:extLst>
          </p:nvPr>
        </p:nvGraphicFramePr>
        <p:xfrm>
          <a:off x="1465592" y="4653136"/>
          <a:ext cx="718090" cy="745662"/>
        </p:xfrm>
        <a:graphic>
          <a:graphicData uri="http://schemas.openxmlformats.org/drawingml/2006/diagram">
            <dgm:relIds xmlns:dgm="http://schemas.openxmlformats.org/drawingml/2006/diagram" xmlns:r="http://schemas.openxmlformats.org/officeDocument/2006/relationships" r:dm="rId24" r:lo="rId25" r:qs="rId26" r:cs="rId27"/>
          </a:graphicData>
        </a:graphic>
      </p:graphicFrame>
      <p:pic>
        <p:nvPicPr>
          <p:cNvPr id="9" name="Рисунок 8"/>
          <p:cNvPicPr>
            <a:picLocks noChangeAspect="1"/>
          </p:cNvPicPr>
          <p:nvPr/>
        </p:nvPicPr>
        <p:blipFill>
          <a:blip r:embed="rId29" cstate="print">
            <a:extLst>
              <a:ext uri="{BEBA8EAE-BF5A-486C-A8C5-ECC9F3942E4B}">
                <a14:imgProps xmlns:a14="http://schemas.microsoft.com/office/drawing/2010/main">
                  <a14:imgLayer r:embed="rId30">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5868142" y="1969675"/>
            <a:ext cx="447675" cy="409575"/>
          </a:xfrm>
          <a:prstGeom prst="rect">
            <a:avLst/>
          </a:prstGeom>
        </p:spPr>
      </p:pic>
      <p:pic>
        <p:nvPicPr>
          <p:cNvPr id="13" name="Рисунок 12"/>
          <p:cNvPicPr>
            <a:picLocks noChangeAspect="1"/>
          </p:cNvPicPr>
          <p:nvPr/>
        </p:nvPicPr>
        <p:blipFill>
          <a:blip r:embed="rId31" cstate="print">
            <a:extLst>
              <a:ext uri="{BEBA8EAE-BF5A-486C-A8C5-ECC9F3942E4B}">
                <a14:imgProps xmlns:a14="http://schemas.microsoft.com/office/drawing/2010/main">
                  <a14:imgLayer r:embed="rId32">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704437" y="2012528"/>
            <a:ext cx="257175" cy="180975"/>
          </a:xfrm>
          <a:prstGeom prst="rect">
            <a:avLst/>
          </a:prstGeom>
        </p:spPr>
      </p:pic>
      <p:pic>
        <p:nvPicPr>
          <p:cNvPr id="14" name="Рисунок 13"/>
          <p:cNvPicPr>
            <a:picLocks noChangeAspect="1"/>
          </p:cNvPicPr>
          <p:nvPr/>
        </p:nvPicPr>
        <p:blipFill>
          <a:blip r:embed="rId33" cstate="print">
            <a:extLst>
              <a:ext uri="{BEBA8EAE-BF5A-486C-A8C5-ECC9F3942E4B}">
                <a14:imgProps xmlns:a14="http://schemas.microsoft.com/office/drawing/2010/main">
                  <a14:imgLayer r:embed="rId34">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4936088" y="2174463"/>
            <a:ext cx="238125" cy="219075"/>
          </a:xfrm>
          <a:prstGeom prst="rect">
            <a:avLst/>
          </a:prstGeom>
        </p:spPr>
      </p:pic>
      <p:pic>
        <p:nvPicPr>
          <p:cNvPr id="26" name="Рисунок 25"/>
          <p:cNvPicPr>
            <a:picLocks noChangeAspect="1"/>
          </p:cNvPicPr>
          <p:nvPr/>
        </p:nvPicPr>
        <p:blipFill>
          <a:blip r:embed="rId33" cstate="print">
            <a:extLst>
              <a:ext uri="{BEBA8EAE-BF5A-486C-A8C5-ECC9F3942E4B}">
                <a14:imgProps xmlns:a14="http://schemas.microsoft.com/office/drawing/2010/main">
                  <a14:imgLayer r:embed="rId34">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533057" y="1779623"/>
            <a:ext cx="238125" cy="219075"/>
          </a:xfrm>
          <a:prstGeom prst="rect">
            <a:avLst/>
          </a:prstGeom>
        </p:spPr>
      </p:pic>
      <p:pic>
        <p:nvPicPr>
          <p:cNvPr id="15" name="Рисунок 14"/>
          <p:cNvPicPr>
            <a:picLocks noChangeAspect="1"/>
          </p:cNvPicPr>
          <p:nvPr/>
        </p:nvPicPr>
        <p:blipFill>
          <a:blip r:embed="rId35" cstate="print">
            <a:extLst>
              <a:ext uri="{BEBA8EAE-BF5A-486C-A8C5-ECC9F3942E4B}">
                <a14:imgProps xmlns:a14="http://schemas.microsoft.com/office/drawing/2010/main">
                  <a14:imgLayer r:embed="rId36">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016522" y="2006212"/>
            <a:ext cx="180975" cy="161925"/>
          </a:xfrm>
          <a:prstGeom prst="rect">
            <a:avLst/>
          </a:prstGeom>
        </p:spPr>
      </p:pic>
      <p:sp>
        <p:nvSpPr>
          <p:cNvPr id="28" name="TextBox 27">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2" name="TextBox 21">
            <a:hlinkClick r:id="rId8"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0" name="Рисунок 29">
            <a:hlinkClick r:id="rId8" action="ppaction://hlinksldjump"/>
          </p:cNvPr>
          <p:cNvPicPr>
            <a:picLocks noChangeAspect="1"/>
          </p:cNvPicPr>
          <p:nvPr/>
        </p:nvPicPr>
        <p:blipFill>
          <a:blip r:embed="rId37" cstate="print">
            <a:extLst>
              <a:ext uri="{BEBA8EAE-BF5A-486C-A8C5-ECC9F3942E4B}">
                <a14:imgProps xmlns:a14="http://schemas.microsoft.com/office/drawing/2010/main">
                  <a14:imgLayer r:embed="rId38">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27" name="Picture 2"/>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51977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Рисунок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6280" y="0"/>
            <a:ext cx="4970513" cy="614930"/>
          </a:xfrm>
          <a:prstGeom prst="rect">
            <a:avLst/>
          </a:prstGeom>
        </p:spPr>
      </p:pic>
      <p:pic>
        <p:nvPicPr>
          <p:cNvPr id="21" name="Рисунок 2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26" name="TextBox 25">
            <a:hlinkClick r:id="rId5" action="ppaction://hlinksldjump"/>
          </p:cNvPr>
          <p:cNvSpPr txBox="1"/>
          <p:nvPr/>
        </p:nvSpPr>
        <p:spPr>
          <a:xfrm>
            <a:off x="2627784" y="2024831"/>
            <a:ext cx="2902611" cy="1815882"/>
          </a:xfrm>
          <a:prstGeom prst="rect">
            <a:avLst/>
          </a:prstGeom>
          <a:solidFill>
            <a:srgbClr val="F4F8FE"/>
          </a:solidFill>
          <a:effectLst>
            <a:softEdge rad="63500"/>
          </a:effectLst>
        </p:spPr>
        <p:txBody>
          <a:bodyPr wrap="square" rtlCol="0">
            <a:spAutoFit/>
          </a:bodyPr>
          <a:lstStyle/>
          <a:p>
            <a:pPr algn="ctr"/>
            <a:r>
              <a:rPr lang="ru-RU" sz="1600" b="1" dirty="0" smtClean="0">
                <a:solidFill>
                  <a:schemeClr val="accent1">
                    <a:lumMod val="75000"/>
                  </a:schemeClr>
                </a:solidFill>
                <a:latin typeface="Georgia" panose="02040502050405020303" pitchFamily="18" charset="0"/>
              </a:rPr>
              <a:t>Галина Зиславовна Рубцова – </a:t>
            </a:r>
          </a:p>
          <a:p>
            <a:pPr algn="ctr"/>
            <a:r>
              <a:rPr lang="ru-RU" sz="1600" b="1" dirty="0" smtClean="0">
                <a:solidFill>
                  <a:schemeClr val="accent1">
                    <a:lumMod val="75000"/>
                  </a:schemeClr>
                </a:solidFill>
                <a:latin typeface="Georgia" panose="02040502050405020303" pitchFamily="18" charset="0"/>
              </a:rPr>
              <a:t>Министр финансов Республики Коми</a:t>
            </a:r>
          </a:p>
          <a:p>
            <a:pPr algn="ctr"/>
            <a:r>
              <a:rPr lang="ru-RU" sz="1600" b="1" dirty="0" smtClean="0">
                <a:solidFill>
                  <a:schemeClr val="accent1">
                    <a:lumMod val="75000"/>
                  </a:schemeClr>
                </a:solidFill>
                <a:latin typeface="Georgia" panose="02040502050405020303" pitchFamily="18" charset="0"/>
              </a:rPr>
              <a:t>(окончила Сыктывкарский Университет)</a:t>
            </a:r>
            <a:endParaRPr lang="ru-RU" sz="1600" b="1" dirty="0">
              <a:solidFill>
                <a:schemeClr val="accent1">
                  <a:lumMod val="75000"/>
                </a:schemeClr>
              </a:solidFill>
              <a:latin typeface="Georgia" panose="02040502050405020303" pitchFamily="18" charset="0"/>
            </a:endParaRPr>
          </a:p>
        </p:txBody>
      </p:sp>
      <p:sp>
        <p:nvSpPr>
          <p:cNvPr id="5" name="Блок-схема: альтернативный процесс 4">
            <a:hlinkClick r:id="rId6" action="ppaction://hlinksldjump"/>
          </p:cNvPr>
          <p:cNvSpPr/>
          <p:nvPr/>
        </p:nvSpPr>
        <p:spPr>
          <a:xfrm>
            <a:off x="3926280" y="614930"/>
            <a:ext cx="1791912" cy="28238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7" action="ppaction://hlinksldjump"/>
          </p:cNvPr>
          <p:cNvSpPr/>
          <p:nvPr/>
        </p:nvSpPr>
        <p:spPr>
          <a:xfrm>
            <a:off x="5711859" y="618800"/>
            <a:ext cx="1502674" cy="28238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8" action="ppaction://hlinksldjump"/>
          </p:cNvPr>
          <p:cNvSpPr/>
          <p:nvPr/>
        </p:nvSpPr>
        <p:spPr>
          <a:xfrm>
            <a:off x="7220866" y="618800"/>
            <a:ext cx="1675927" cy="28238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a:hlinkClick r:id="rId6"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24" name="Прямоугольник 23">
            <a:hlinkClick r:id="rId5" action="ppaction://hlinksldjump"/>
          </p:cNvPr>
          <p:cNvSpPr/>
          <p:nvPr/>
        </p:nvSpPr>
        <p:spPr>
          <a:xfrm>
            <a:off x="2214041" y="1157999"/>
            <a:ext cx="3618257" cy="707886"/>
          </a:xfrm>
          <a:prstGeom prst="rect">
            <a:avLst/>
          </a:prstGeom>
          <a:noFill/>
          <a:ln>
            <a:noFill/>
          </a:ln>
          <a:scene3d>
            <a:camera prst="orthographicFront"/>
            <a:lightRig rig="soft" dir="tl">
              <a:rot lat="0" lon="0" rev="0"/>
            </a:lightRig>
          </a:scene3d>
          <a:sp3d>
            <a:bevelT/>
          </a:sp3d>
        </p:spPr>
        <p:txBody>
          <a:bodyPr wrap="square" lIns="91440" tIns="45720" rIns="91440" bIns="45720">
            <a:spAutoFit/>
            <a:sp3d extrusionH="57150" contourW="25400" prstMaterial="matte">
              <a:bevelT w="25400" h="55880"/>
              <a:contourClr>
                <a:schemeClr val="accent2">
                  <a:tint val="20000"/>
                </a:schemeClr>
              </a:contourClr>
            </a:sp3d>
          </a:bodyPr>
          <a:lstStyle/>
          <a:p>
            <a:pPr algn="ctr"/>
            <a:r>
              <a:rPr lang="ru-RU" sz="2000" b="1" spc="50" dirty="0" smtClean="0">
                <a:ln w="11430"/>
                <a:solidFill>
                  <a:schemeClr val="accent1">
                    <a:lumMod val="75000"/>
                  </a:schemeClr>
                </a:solidFill>
                <a:effectLst/>
                <a:latin typeface="Tahoma" panose="020B0604030504040204" pitchFamily="34" charset="0"/>
                <a:ea typeface="Tahoma" panose="020B0604030504040204" pitchFamily="34" charset="0"/>
                <a:cs typeface="Tahoma" panose="020B0604030504040204" pitchFamily="34" charset="0"/>
              </a:rPr>
              <a:t>Структура </a:t>
            </a:r>
          </a:p>
          <a:p>
            <a:pPr algn="ctr"/>
            <a:r>
              <a:rPr lang="ru-RU" sz="2000" b="1" spc="50" dirty="0" smtClean="0">
                <a:ln w="11430"/>
                <a:solidFill>
                  <a:schemeClr val="accent1">
                    <a:lumMod val="75000"/>
                  </a:schemeClr>
                </a:solidFill>
                <a:effectLst/>
                <a:latin typeface="Tahoma" panose="020B0604030504040204" pitchFamily="34" charset="0"/>
                <a:ea typeface="Tahoma" panose="020B0604030504040204" pitchFamily="34" charset="0"/>
                <a:cs typeface="Tahoma" panose="020B0604030504040204" pitchFamily="34" charset="0"/>
              </a:rPr>
              <a:t>Министерства финансов</a:t>
            </a:r>
            <a:endParaRPr lang="ru-RU" sz="2000" b="1" spc="50" dirty="0">
              <a:ln w="11430"/>
              <a:solidFill>
                <a:schemeClr val="accent1">
                  <a:lumMod val="75000"/>
                </a:schemeClr>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9" name="TextBox 48">
            <a:hlinkClick r:id="rId5" action="ppaction://hlinksldjump"/>
          </p:cNvPr>
          <p:cNvSpPr txBox="1"/>
          <p:nvPr/>
        </p:nvSpPr>
        <p:spPr>
          <a:xfrm>
            <a:off x="6819418" y="6184857"/>
            <a:ext cx="2232204" cy="646331"/>
          </a:xfrm>
          <a:prstGeom prst="rect">
            <a:avLst/>
          </a:prstGeom>
          <a:solidFill>
            <a:srgbClr val="F4F8FE"/>
          </a:solidFill>
          <a:effectLst>
            <a:softEdge rad="63500"/>
          </a:effectLst>
        </p:spPr>
        <p:txBody>
          <a:bodyPr wrap="square" rtlCol="0">
            <a:spAutoFit/>
          </a:bodyPr>
          <a:lstStyle/>
          <a:p>
            <a:pPr algn="ctr"/>
            <a:r>
              <a:rPr lang="ru-RU" sz="900" b="1" dirty="0" smtClean="0">
                <a:solidFill>
                  <a:schemeClr val="accent1">
                    <a:lumMod val="75000"/>
                  </a:schemeClr>
                </a:solidFill>
                <a:latin typeface="Georgia" panose="02040502050405020303" pitchFamily="18" charset="0"/>
              </a:rPr>
              <a:t>Константин Анатольевич Плехов – заместитель министра</a:t>
            </a:r>
          </a:p>
          <a:p>
            <a:pPr algn="ctr"/>
            <a:r>
              <a:rPr lang="ru-RU" sz="900" b="1" dirty="0" smtClean="0">
                <a:solidFill>
                  <a:schemeClr val="accent1">
                    <a:lumMod val="75000"/>
                  </a:schemeClr>
                </a:solidFill>
                <a:latin typeface="Georgia" panose="02040502050405020303" pitchFamily="18" charset="0"/>
              </a:rPr>
              <a:t>(окончил  Сыктывкарский Университет)</a:t>
            </a:r>
            <a:endParaRPr lang="ru-RU" sz="900" b="1" dirty="0">
              <a:solidFill>
                <a:schemeClr val="accent1">
                  <a:lumMod val="75000"/>
                </a:schemeClr>
              </a:solidFill>
              <a:latin typeface="Georgia" panose="02040502050405020303" pitchFamily="18" charset="0"/>
            </a:endParaRPr>
          </a:p>
        </p:txBody>
      </p:sp>
      <p:sp>
        <p:nvSpPr>
          <p:cNvPr id="51" name="TextBox 50">
            <a:hlinkClick r:id="rId5" action="ppaction://hlinksldjump"/>
          </p:cNvPr>
          <p:cNvSpPr txBox="1"/>
          <p:nvPr/>
        </p:nvSpPr>
        <p:spPr>
          <a:xfrm>
            <a:off x="4665026" y="6199474"/>
            <a:ext cx="2093665" cy="646331"/>
          </a:xfrm>
          <a:prstGeom prst="rect">
            <a:avLst/>
          </a:prstGeom>
          <a:solidFill>
            <a:srgbClr val="F4F8FE"/>
          </a:solidFill>
          <a:effectLst>
            <a:softEdge rad="63500"/>
          </a:effectLst>
        </p:spPr>
        <p:txBody>
          <a:bodyPr wrap="square" rtlCol="0">
            <a:spAutoFit/>
          </a:bodyPr>
          <a:lstStyle/>
          <a:p>
            <a:pPr algn="ctr"/>
            <a:r>
              <a:rPr lang="ru-RU" sz="900" b="1" dirty="0" smtClean="0">
                <a:solidFill>
                  <a:schemeClr val="accent1">
                    <a:lumMod val="75000"/>
                  </a:schemeClr>
                </a:solidFill>
                <a:latin typeface="Georgia" panose="02040502050405020303" pitchFamily="18" charset="0"/>
              </a:rPr>
              <a:t>Алексей Павлович Маегов – заместитель министра</a:t>
            </a:r>
          </a:p>
          <a:p>
            <a:pPr algn="ctr"/>
            <a:r>
              <a:rPr lang="ru-RU" sz="900" b="1" dirty="0" smtClean="0">
                <a:solidFill>
                  <a:schemeClr val="accent1">
                    <a:lumMod val="75000"/>
                  </a:schemeClr>
                </a:solidFill>
                <a:latin typeface="Georgia" panose="02040502050405020303" pitchFamily="18" charset="0"/>
              </a:rPr>
              <a:t>(окончил Сыктывкарский Университет)</a:t>
            </a:r>
            <a:endParaRPr lang="ru-RU" sz="900" b="1" dirty="0">
              <a:solidFill>
                <a:schemeClr val="accent1">
                  <a:lumMod val="75000"/>
                </a:schemeClr>
              </a:solidFill>
              <a:latin typeface="Georgia" panose="02040502050405020303" pitchFamily="18" charset="0"/>
            </a:endParaRPr>
          </a:p>
        </p:txBody>
      </p:sp>
      <p:sp>
        <p:nvSpPr>
          <p:cNvPr id="52" name="TextBox 51">
            <a:hlinkClick r:id="rId5" action="ppaction://hlinksldjump"/>
          </p:cNvPr>
          <p:cNvSpPr txBox="1"/>
          <p:nvPr/>
        </p:nvSpPr>
        <p:spPr>
          <a:xfrm>
            <a:off x="2391618" y="6184857"/>
            <a:ext cx="2093665" cy="646331"/>
          </a:xfrm>
          <a:prstGeom prst="rect">
            <a:avLst/>
          </a:prstGeom>
          <a:solidFill>
            <a:srgbClr val="F4F8FE"/>
          </a:solidFill>
          <a:effectLst>
            <a:softEdge rad="63500"/>
          </a:effectLst>
        </p:spPr>
        <p:txBody>
          <a:bodyPr wrap="square" rtlCol="0">
            <a:spAutoFit/>
          </a:bodyPr>
          <a:lstStyle/>
          <a:p>
            <a:pPr algn="ctr"/>
            <a:r>
              <a:rPr lang="ru-RU" sz="900" b="1" dirty="0" smtClean="0">
                <a:solidFill>
                  <a:schemeClr val="accent1">
                    <a:lumMod val="75000"/>
                  </a:schemeClr>
                </a:solidFill>
                <a:latin typeface="Georgia" panose="02040502050405020303" pitchFamily="18" charset="0"/>
              </a:rPr>
              <a:t>Ирина Генриховна Гарезина – заместитель министра</a:t>
            </a:r>
          </a:p>
          <a:p>
            <a:pPr algn="ctr"/>
            <a:r>
              <a:rPr lang="ru-RU" sz="900" b="1" dirty="0" smtClean="0">
                <a:solidFill>
                  <a:schemeClr val="accent1">
                    <a:lumMod val="75000"/>
                  </a:schemeClr>
                </a:solidFill>
                <a:latin typeface="Georgia" panose="02040502050405020303" pitchFamily="18" charset="0"/>
              </a:rPr>
              <a:t>(окончила Санкт-Петербургскую Академию)</a:t>
            </a:r>
            <a:endParaRPr lang="ru-RU" sz="900" b="1" dirty="0">
              <a:solidFill>
                <a:schemeClr val="accent1">
                  <a:lumMod val="75000"/>
                </a:schemeClr>
              </a:solidFill>
              <a:latin typeface="Georgia" panose="02040502050405020303" pitchFamily="18" charset="0"/>
            </a:endParaRPr>
          </a:p>
        </p:txBody>
      </p:sp>
      <p:sp>
        <p:nvSpPr>
          <p:cNvPr id="53" name="TextBox 52">
            <a:hlinkClick r:id="rId5" action="ppaction://hlinksldjump"/>
          </p:cNvPr>
          <p:cNvSpPr txBox="1"/>
          <p:nvPr/>
        </p:nvSpPr>
        <p:spPr>
          <a:xfrm>
            <a:off x="281433" y="5157192"/>
            <a:ext cx="2093665" cy="784830"/>
          </a:xfrm>
          <a:prstGeom prst="rect">
            <a:avLst/>
          </a:prstGeom>
          <a:solidFill>
            <a:srgbClr val="F4F8FE"/>
          </a:solidFill>
          <a:effectLst>
            <a:softEdge rad="63500"/>
          </a:effectLst>
        </p:spPr>
        <p:txBody>
          <a:bodyPr wrap="square" rtlCol="0">
            <a:spAutoFit/>
          </a:bodyPr>
          <a:lstStyle/>
          <a:p>
            <a:pPr algn="ctr"/>
            <a:r>
              <a:rPr lang="ru-RU" sz="900" b="1" dirty="0" smtClean="0">
                <a:solidFill>
                  <a:schemeClr val="accent1">
                    <a:lumMod val="75000"/>
                  </a:schemeClr>
                </a:solidFill>
                <a:latin typeface="Georgia" panose="02040502050405020303" pitchFamily="18" charset="0"/>
              </a:rPr>
              <a:t>Валентина Ивановна Туркина – Первый заместитель министра</a:t>
            </a:r>
          </a:p>
          <a:p>
            <a:pPr algn="ctr"/>
            <a:r>
              <a:rPr lang="ru-RU" sz="900" b="1" dirty="0" smtClean="0">
                <a:solidFill>
                  <a:schemeClr val="accent1">
                    <a:lumMod val="75000"/>
                  </a:schemeClr>
                </a:solidFill>
                <a:latin typeface="Georgia" panose="02040502050405020303" pitchFamily="18" charset="0"/>
              </a:rPr>
              <a:t>(окончила Сыктывкарский Университет)</a:t>
            </a:r>
            <a:endParaRPr lang="ru-RU" sz="900" b="1" dirty="0">
              <a:solidFill>
                <a:schemeClr val="accent1">
                  <a:lumMod val="75000"/>
                </a:schemeClr>
              </a:solidFill>
              <a:latin typeface="Georgia" panose="02040502050405020303" pitchFamily="18" charset="0"/>
            </a:endParaRPr>
          </a:p>
        </p:txBody>
      </p:sp>
      <p:pic>
        <p:nvPicPr>
          <p:cNvPr id="54" name="Рисунок 53">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85814" y="2839114"/>
            <a:ext cx="1972737" cy="2322927"/>
          </a:xfrm>
          <a:prstGeom prst="rect">
            <a:avLst/>
          </a:prstGeom>
        </p:spPr>
      </p:pic>
      <p:pic>
        <p:nvPicPr>
          <p:cNvPr id="55" name="Рисунок 54">
            <a:hlinkClick r:id="rId10"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491981" y="4025100"/>
            <a:ext cx="1859897" cy="2205147"/>
          </a:xfrm>
          <a:prstGeom prst="rect">
            <a:avLst/>
          </a:prstGeom>
        </p:spPr>
      </p:pic>
      <p:pic>
        <p:nvPicPr>
          <p:cNvPr id="56" name="Рисунок 55">
            <a:hlinkClick r:id="rId10"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078378" y="4179229"/>
            <a:ext cx="1714284" cy="2051018"/>
          </a:xfrm>
          <a:prstGeom prst="rect">
            <a:avLst/>
          </a:prstGeom>
        </p:spPr>
      </p:pic>
      <p:pic>
        <p:nvPicPr>
          <p:cNvPr id="2" name="Рисунок 1">
            <a:hlinkClick r:id="rId10"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445108" y="4330120"/>
            <a:ext cx="2533502" cy="1900127"/>
          </a:xfrm>
          <a:prstGeom prst="rect">
            <a:avLst/>
          </a:prstGeom>
        </p:spPr>
      </p:pic>
      <p:sp>
        <p:nvSpPr>
          <p:cNvPr id="23" name="TextBox 22">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4098" name="Picture 2">
            <a:hlinkClick r:id="rId10" action="ppaction://hlinksldjump"/>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852713" y="1028673"/>
            <a:ext cx="2451330" cy="31339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245801" y="0"/>
            <a:ext cx="644965" cy="614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Рисунок 26">
            <a:hlinkClick r:id="rId10" action="ppaction://hlinksldjump"/>
          </p:cNvPr>
          <p:cNvPicPr>
            <a:picLocks noChangeAspect="1"/>
          </p:cNvPicPr>
          <p:nvPr/>
        </p:nvPicPr>
        <p:blipFill>
          <a:blip r:embed="rId17" cstate="print">
            <a:extLst>
              <a:ext uri="{BEBA8EAE-BF5A-486C-A8C5-ECC9F3942E4B}">
                <a14:imgProps xmlns:a14="http://schemas.microsoft.com/office/drawing/2010/main">
                  <a14:imgLayer r:embed="rId18">
                    <a14:imgEffect>
                      <a14:sharpenSoften amount="50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1372182" y="6322615"/>
            <a:ext cx="777948" cy="344338"/>
          </a:xfrm>
          <a:prstGeom prst="roundRect">
            <a:avLst>
              <a:gd name="adj" fmla="val 8594"/>
            </a:avLst>
          </a:prstGeom>
          <a:solidFill>
            <a:srgbClr val="FFFFFF">
              <a:shade val="85000"/>
            </a:srgbClr>
          </a:solidFill>
          <a:ln>
            <a:noFill/>
          </a:ln>
          <a:effectLst>
            <a:glow rad="63500">
              <a:schemeClr val="accent2">
                <a:satMod val="175000"/>
                <a:alpha val="40000"/>
              </a:schemeClr>
            </a:glow>
            <a:reflection blurRad="12700" stA="38000" endPos="28000" dist="5000" dir="5400000" sy="-100000" algn="bl" rotWithShape="0"/>
          </a:effectLst>
        </p:spPr>
      </p:pic>
    </p:spTree>
    <p:extLst>
      <p:ext uri="{BB962C8B-B14F-4D97-AF65-F5344CB8AC3E}">
        <p14:creationId xmlns:p14="http://schemas.microsoft.com/office/powerpoint/2010/main" val="12649171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Рисунок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6280" y="0"/>
            <a:ext cx="4970513" cy="614930"/>
          </a:xfrm>
          <a:prstGeom prst="rect">
            <a:avLst/>
          </a:prstGeom>
        </p:spPr>
      </p:pic>
      <p:pic>
        <p:nvPicPr>
          <p:cNvPr id="21" name="Рисунок 2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5" name="Блок-схема: альтернативный процесс 4">
            <a:hlinkClick r:id="rId5" action="ppaction://hlinksldjump"/>
          </p:cNvPr>
          <p:cNvSpPr/>
          <p:nvPr/>
        </p:nvSpPr>
        <p:spPr>
          <a:xfrm>
            <a:off x="3926280" y="614930"/>
            <a:ext cx="1791912" cy="28238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6" action="ppaction://hlinksldjump"/>
          </p:cNvPr>
          <p:cNvSpPr/>
          <p:nvPr/>
        </p:nvSpPr>
        <p:spPr>
          <a:xfrm>
            <a:off x="5711859" y="618800"/>
            <a:ext cx="1502674" cy="28238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7" action="ppaction://hlinksldjump"/>
          </p:cNvPr>
          <p:cNvSpPr/>
          <p:nvPr/>
        </p:nvSpPr>
        <p:spPr>
          <a:xfrm>
            <a:off x="7220866" y="618800"/>
            <a:ext cx="1675927" cy="28238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a:hlinkClick r:id="rId5"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23" name="TextBox 22">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22"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245801" y="0"/>
            <a:ext cx="644965" cy="614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496693" y="3804995"/>
            <a:ext cx="1872837" cy="2255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3" name="Picture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37909" y="3785125"/>
            <a:ext cx="1765317" cy="2255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0" name="TextBox 29">
            <a:hlinkClick r:id="rId12" action="ppaction://hlinksldjump"/>
          </p:cNvPr>
          <p:cNvSpPr txBox="1"/>
          <p:nvPr/>
        </p:nvSpPr>
        <p:spPr>
          <a:xfrm>
            <a:off x="2275866" y="6061539"/>
            <a:ext cx="2093665" cy="369332"/>
          </a:xfrm>
          <a:prstGeom prst="rect">
            <a:avLst/>
          </a:prstGeom>
          <a:solidFill>
            <a:srgbClr val="F4F8FE"/>
          </a:solidFill>
          <a:effectLst>
            <a:softEdge rad="63500"/>
          </a:effectLst>
        </p:spPr>
        <p:txBody>
          <a:bodyPr wrap="square" rtlCol="0">
            <a:spAutoFit/>
          </a:bodyPr>
          <a:lstStyle/>
          <a:p>
            <a:pPr algn="ctr"/>
            <a:r>
              <a:rPr lang="ru-RU" sz="900" b="1" dirty="0" smtClean="0">
                <a:solidFill>
                  <a:schemeClr val="accent1">
                    <a:lumMod val="75000"/>
                  </a:schemeClr>
                </a:solidFill>
                <a:latin typeface="Georgia" panose="02040502050405020303" pitchFamily="18" charset="0"/>
              </a:rPr>
              <a:t>Ира </a:t>
            </a:r>
            <a:r>
              <a:rPr lang="ru-RU" sz="900" b="1" dirty="0" err="1" smtClean="0">
                <a:solidFill>
                  <a:schemeClr val="accent1">
                    <a:lumMod val="75000"/>
                  </a:schemeClr>
                </a:solidFill>
                <a:latin typeface="Georgia" panose="02040502050405020303" pitchFamily="18" charset="0"/>
              </a:rPr>
              <a:t>Гарезина</a:t>
            </a:r>
            <a:r>
              <a:rPr lang="ru-RU" sz="900" b="1" dirty="0" smtClean="0">
                <a:solidFill>
                  <a:schemeClr val="accent1">
                    <a:lumMod val="75000"/>
                  </a:schemeClr>
                </a:solidFill>
                <a:latin typeface="Georgia" panose="02040502050405020303" pitchFamily="18" charset="0"/>
              </a:rPr>
              <a:t> </a:t>
            </a:r>
          </a:p>
          <a:p>
            <a:pPr algn="ctr"/>
            <a:r>
              <a:rPr lang="ru-RU" sz="900" b="1" dirty="0" smtClean="0">
                <a:solidFill>
                  <a:schemeClr val="accent1">
                    <a:lumMod val="75000"/>
                  </a:schemeClr>
                </a:solidFill>
                <a:latin typeface="Georgia" panose="02040502050405020303" pitchFamily="18" charset="0"/>
              </a:rPr>
              <a:t>Ученица 4го класса</a:t>
            </a:r>
            <a:endParaRPr lang="ru-RU" sz="900" b="1" dirty="0">
              <a:solidFill>
                <a:schemeClr val="accent1">
                  <a:lumMod val="75000"/>
                </a:schemeClr>
              </a:solidFill>
              <a:latin typeface="Georgia" panose="02040502050405020303" pitchFamily="18" charset="0"/>
            </a:endParaRPr>
          </a:p>
        </p:txBody>
      </p:sp>
      <p:sp>
        <p:nvSpPr>
          <p:cNvPr id="31" name="TextBox 30">
            <a:hlinkClick r:id="rId12" action="ppaction://hlinksldjump"/>
          </p:cNvPr>
          <p:cNvSpPr txBox="1"/>
          <p:nvPr/>
        </p:nvSpPr>
        <p:spPr>
          <a:xfrm>
            <a:off x="4369531" y="6060945"/>
            <a:ext cx="2093665" cy="369332"/>
          </a:xfrm>
          <a:prstGeom prst="rect">
            <a:avLst/>
          </a:prstGeom>
          <a:solidFill>
            <a:srgbClr val="F4F8FE"/>
          </a:solidFill>
          <a:effectLst>
            <a:softEdge rad="63500"/>
          </a:effectLst>
        </p:spPr>
        <p:txBody>
          <a:bodyPr wrap="square" rtlCol="0">
            <a:spAutoFit/>
          </a:bodyPr>
          <a:lstStyle/>
          <a:p>
            <a:pPr algn="ctr"/>
            <a:r>
              <a:rPr lang="ru-RU" sz="900" b="1" dirty="0" smtClean="0">
                <a:solidFill>
                  <a:schemeClr val="accent1">
                    <a:lumMod val="75000"/>
                  </a:schemeClr>
                </a:solidFill>
                <a:latin typeface="Georgia" panose="02040502050405020303" pitchFamily="18" charset="0"/>
              </a:rPr>
              <a:t>Леша </a:t>
            </a:r>
            <a:r>
              <a:rPr lang="ru-RU" sz="900" b="1" dirty="0" err="1" smtClean="0">
                <a:solidFill>
                  <a:schemeClr val="accent1">
                    <a:lumMod val="75000"/>
                  </a:schemeClr>
                </a:solidFill>
                <a:latin typeface="Georgia" panose="02040502050405020303" pitchFamily="18" charset="0"/>
              </a:rPr>
              <a:t>Маегов</a:t>
            </a:r>
            <a:endParaRPr lang="ru-RU" sz="900" b="1" dirty="0" smtClean="0">
              <a:solidFill>
                <a:schemeClr val="accent1">
                  <a:lumMod val="75000"/>
                </a:schemeClr>
              </a:solidFill>
              <a:latin typeface="Georgia" panose="02040502050405020303" pitchFamily="18" charset="0"/>
            </a:endParaRPr>
          </a:p>
          <a:p>
            <a:pPr algn="ctr"/>
            <a:r>
              <a:rPr lang="ru-RU" sz="900" b="1" dirty="0" smtClean="0">
                <a:solidFill>
                  <a:schemeClr val="accent1">
                    <a:lumMod val="75000"/>
                  </a:schemeClr>
                </a:solidFill>
                <a:latin typeface="Georgia" panose="02040502050405020303" pitchFamily="18" charset="0"/>
              </a:rPr>
              <a:t>Ученик </a:t>
            </a:r>
            <a:r>
              <a:rPr lang="ru-RU" sz="900" b="1" dirty="0">
                <a:solidFill>
                  <a:schemeClr val="accent1">
                    <a:lumMod val="75000"/>
                  </a:schemeClr>
                </a:solidFill>
                <a:latin typeface="Georgia" panose="02040502050405020303" pitchFamily="18" charset="0"/>
              </a:rPr>
              <a:t>4</a:t>
            </a:r>
            <a:r>
              <a:rPr lang="ru-RU" sz="900" b="1" dirty="0" smtClean="0">
                <a:solidFill>
                  <a:schemeClr val="accent1">
                    <a:lumMod val="75000"/>
                  </a:schemeClr>
                </a:solidFill>
                <a:latin typeface="Georgia" panose="02040502050405020303" pitchFamily="18" charset="0"/>
              </a:rPr>
              <a:t>го класса</a:t>
            </a:r>
            <a:endParaRPr lang="ru-RU" sz="900" b="1" dirty="0">
              <a:solidFill>
                <a:schemeClr val="accent1">
                  <a:lumMod val="75000"/>
                </a:schemeClr>
              </a:solidFill>
              <a:latin typeface="Georgia" panose="02040502050405020303" pitchFamily="18" charset="0"/>
            </a:endParaRPr>
          </a:p>
        </p:txBody>
      </p:sp>
      <p:pic>
        <p:nvPicPr>
          <p:cNvPr id="4099" name="Picture 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87318" y="2564904"/>
            <a:ext cx="1856449" cy="22520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TextBox 15">
            <a:hlinkClick r:id="rId12" action="ppaction://hlinksldjump"/>
          </p:cNvPr>
          <p:cNvSpPr txBox="1"/>
          <p:nvPr/>
        </p:nvSpPr>
        <p:spPr>
          <a:xfrm>
            <a:off x="168709" y="4816939"/>
            <a:ext cx="2093665" cy="369332"/>
          </a:xfrm>
          <a:prstGeom prst="rect">
            <a:avLst/>
          </a:prstGeom>
          <a:solidFill>
            <a:srgbClr val="F4F8FE"/>
          </a:solidFill>
          <a:effectLst>
            <a:softEdge rad="63500"/>
          </a:effectLst>
        </p:spPr>
        <p:txBody>
          <a:bodyPr wrap="square" rtlCol="0">
            <a:spAutoFit/>
          </a:bodyPr>
          <a:lstStyle/>
          <a:p>
            <a:pPr algn="ctr"/>
            <a:r>
              <a:rPr lang="ru-RU" sz="900" b="1" dirty="0" smtClean="0">
                <a:solidFill>
                  <a:schemeClr val="accent1">
                    <a:lumMod val="75000"/>
                  </a:schemeClr>
                </a:solidFill>
                <a:latin typeface="Georgia" panose="02040502050405020303" pitchFamily="18" charset="0"/>
              </a:rPr>
              <a:t>Валя Туркина</a:t>
            </a:r>
          </a:p>
          <a:p>
            <a:pPr algn="ctr"/>
            <a:r>
              <a:rPr lang="ru-RU" sz="900" b="1" dirty="0" smtClean="0">
                <a:solidFill>
                  <a:schemeClr val="accent1">
                    <a:lumMod val="75000"/>
                  </a:schemeClr>
                </a:solidFill>
                <a:latin typeface="Georgia" panose="02040502050405020303" pitchFamily="18" charset="0"/>
              </a:rPr>
              <a:t>Ученица 4го класса</a:t>
            </a:r>
            <a:endParaRPr lang="ru-RU" sz="900" b="1" dirty="0">
              <a:solidFill>
                <a:schemeClr val="accent1">
                  <a:lumMod val="75000"/>
                </a:schemeClr>
              </a:solidFill>
              <a:latin typeface="Georgia" panose="02040502050405020303" pitchFamily="18" charset="0"/>
            </a:endParaRPr>
          </a:p>
        </p:txBody>
      </p:sp>
      <p:pic>
        <p:nvPicPr>
          <p:cNvPr id="2"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66205" y="1033453"/>
            <a:ext cx="2709322" cy="2657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a:hlinkClick r:id="rId12" action="ppaction://hlinksldjump"/>
          </p:cNvPr>
          <p:cNvSpPr txBox="1"/>
          <p:nvPr/>
        </p:nvSpPr>
        <p:spPr>
          <a:xfrm>
            <a:off x="3781337" y="1935131"/>
            <a:ext cx="2093665" cy="461665"/>
          </a:xfrm>
          <a:prstGeom prst="rect">
            <a:avLst/>
          </a:prstGeom>
          <a:solidFill>
            <a:srgbClr val="F4F8FE"/>
          </a:solidFill>
          <a:effectLst>
            <a:softEdge rad="63500"/>
          </a:effectLst>
        </p:spPr>
        <p:txBody>
          <a:bodyPr wrap="square" rtlCol="0">
            <a:spAutoFit/>
          </a:bodyPr>
          <a:lstStyle/>
          <a:p>
            <a:pPr algn="ctr"/>
            <a:r>
              <a:rPr lang="ru-RU" sz="1200" b="1" dirty="0" smtClean="0">
                <a:solidFill>
                  <a:schemeClr val="accent1">
                    <a:lumMod val="75000"/>
                  </a:schemeClr>
                </a:solidFill>
                <a:latin typeface="Georgia" panose="02040502050405020303" pitchFamily="18" charset="0"/>
              </a:rPr>
              <a:t>Галя Рубцова </a:t>
            </a:r>
          </a:p>
          <a:p>
            <a:pPr algn="ctr"/>
            <a:r>
              <a:rPr lang="ru-RU" sz="1200" b="1" dirty="0" smtClean="0">
                <a:solidFill>
                  <a:schemeClr val="accent1">
                    <a:lumMod val="75000"/>
                  </a:schemeClr>
                </a:solidFill>
                <a:latin typeface="Georgia" panose="02040502050405020303" pitchFamily="18" charset="0"/>
              </a:rPr>
              <a:t>Ученица 4го класса</a:t>
            </a:r>
            <a:endParaRPr lang="ru-RU" sz="1200" b="1" dirty="0">
              <a:solidFill>
                <a:schemeClr val="accent1">
                  <a:lumMod val="75000"/>
                </a:schemeClr>
              </a:solidFill>
              <a:latin typeface="Georgia" panose="02040502050405020303" pitchFamily="18" charset="0"/>
            </a:endParaRPr>
          </a:p>
        </p:txBody>
      </p:sp>
      <p:pic>
        <p:nvPicPr>
          <p:cNvPr id="4104" name="Picture 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876256" y="3783495"/>
            <a:ext cx="1872837" cy="22575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TextBox 23">
            <a:hlinkClick r:id="rId12" action="ppaction://hlinksldjump"/>
          </p:cNvPr>
          <p:cNvSpPr txBox="1"/>
          <p:nvPr/>
        </p:nvSpPr>
        <p:spPr>
          <a:xfrm>
            <a:off x="6765466" y="6061539"/>
            <a:ext cx="2093665" cy="369332"/>
          </a:xfrm>
          <a:prstGeom prst="rect">
            <a:avLst/>
          </a:prstGeom>
          <a:solidFill>
            <a:srgbClr val="F4F8FE"/>
          </a:solidFill>
          <a:effectLst>
            <a:softEdge rad="63500"/>
          </a:effectLst>
        </p:spPr>
        <p:txBody>
          <a:bodyPr wrap="square" rtlCol="0">
            <a:spAutoFit/>
          </a:bodyPr>
          <a:lstStyle/>
          <a:p>
            <a:pPr algn="ctr"/>
            <a:r>
              <a:rPr lang="ru-RU" sz="900" b="1" dirty="0" smtClean="0">
                <a:solidFill>
                  <a:schemeClr val="accent1">
                    <a:lumMod val="75000"/>
                  </a:schemeClr>
                </a:solidFill>
                <a:latin typeface="Georgia" panose="02040502050405020303" pitchFamily="18" charset="0"/>
              </a:rPr>
              <a:t>Костя </a:t>
            </a:r>
            <a:r>
              <a:rPr lang="ru-RU" sz="900" b="1" dirty="0" err="1" smtClean="0">
                <a:solidFill>
                  <a:schemeClr val="accent1">
                    <a:lumMod val="75000"/>
                  </a:schemeClr>
                </a:solidFill>
                <a:latin typeface="Georgia" panose="02040502050405020303" pitchFamily="18" charset="0"/>
              </a:rPr>
              <a:t>Плехов</a:t>
            </a:r>
            <a:endParaRPr lang="ru-RU" sz="900" b="1" dirty="0" smtClean="0">
              <a:solidFill>
                <a:schemeClr val="accent1">
                  <a:lumMod val="75000"/>
                </a:schemeClr>
              </a:solidFill>
              <a:latin typeface="Georgia" panose="02040502050405020303" pitchFamily="18" charset="0"/>
            </a:endParaRPr>
          </a:p>
          <a:p>
            <a:pPr algn="ctr"/>
            <a:r>
              <a:rPr lang="ru-RU" sz="900" b="1" dirty="0" smtClean="0">
                <a:solidFill>
                  <a:schemeClr val="accent1">
                    <a:lumMod val="75000"/>
                  </a:schemeClr>
                </a:solidFill>
                <a:latin typeface="Georgia" panose="02040502050405020303" pitchFamily="18" charset="0"/>
              </a:rPr>
              <a:t>Ученик </a:t>
            </a:r>
            <a:r>
              <a:rPr lang="ru-RU" sz="900" b="1" dirty="0">
                <a:solidFill>
                  <a:schemeClr val="accent1">
                    <a:lumMod val="75000"/>
                  </a:schemeClr>
                </a:solidFill>
                <a:latin typeface="Georgia" panose="02040502050405020303" pitchFamily="18" charset="0"/>
              </a:rPr>
              <a:t>4</a:t>
            </a:r>
            <a:r>
              <a:rPr lang="ru-RU" sz="900" b="1" dirty="0" smtClean="0">
                <a:solidFill>
                  <a:schemeClr val="accent1">
                    <a:lumMod val="75000"/>
                  </a:schemeClr>
                </a:solidFill>
                <a:latin typeface="Georgia" panose="02040502050405020303" pitchFamily="18" charset="0"/>
              </a:rPr>
              <a:t>го класса</a:t>
            </a:r>
            <a:endParaRPr lang="ru-RU" sz="900" b="1" dirty="0">
              <a:solidFill>
                <a:schemeClr val="accent1">
                  <a:lumMod val="75000"/>
                </a:schemeClr>
              </a:solidFill>
              <a:latin typeface="Georgia" panose="02040502050405020303" pitchFamily="18" charset="0"/>
            </a:endParaRPr>
          </a:p>
        </p:txBody>
      </p:sp>
    </p:spTree>
    <p:extLst>
      <p:ext uri="{BB962C8B-B14F-4D97-AF65-F5344CB8AC3E}">
        <p14:creationId xmlns:p14="http://schemas.microsoft.com/office/powerpoint/2010/main" val="34309760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Рисунок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42" name="Рисунок 4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30" name="Рисунок 29">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35494" y="2302929"/>
            <a:ext cx="5372301" cy="3649110"/>
          </a:xfrm>
          <a:prstGeom prst="rect">
            <a:avLst/>
          </a:prstGeom>
        </p:spPr>
      </p:pic>
      <p:sp>
        <p:nvSpPr>
          <p:cNvPr id="5" name="Блок-схема: альтернативный процесс 4">
            <a:hlinkClick r:id="rId7"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8"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1" name="Рисунок 10">
            <a:hlinkClick r:id="rId5" action="ppaction://hlinksldjump"/>
          </p:cNvPr>
          <p:cNvPicPr>
            <a:picLocks noChangeAspect="1"/>
          </p:cNvPicPr>
          <p:nvPr/>
        </p:nvPicPr>
        <p:blipFill>
          <a:blip r:embed="rId9" cstate="print">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31838" y="1651040"/>
            <a:ext cx="4779615" cy="738668"/>
          </a:xfrm>
          <a:prstGeom prst="rect">
            <a:avLst/>
          </a:prstGeom>
          <a:ln>
            <a:noFill/>
          </a:ln>
        </p:spPr>
      </p:pic>
      <p:pic>
        <p:nvPicPr>
          <p:cNvPr id="17" name="Рисунок 16">
            <a:hlinkClick r:id="rId7"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18" name="Блок-схема: альтернативный процесс 17">
            <a:hlinkClick r:id="rId12"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23" name="Рисунок 22">
            <a:hlinkClick r:id="rId5"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836713" y="5085184"/>
            <a:ext cx="1682132" cy="477362"/>
          </a:xfrm>
          <a:prstGeom prst="rect">
            <a:avLst/>
          </a:prstGeom>
          <a:ln>
            <a:noFill/>
          </a:ln>
          <a:effectLst>
            <a:softEdge rad="112500"/>
          </a:effectLst>
        </p:spPr>
      </p:pic>
      <p:sp>
        <p:nvSpPr>
          <p:cNvPr id="24" name="Прямоугольник 23">
            <a:hlinkClick r:id="rId5" action="ppaction://hlinksldjump"/>
          </p:cNvPr>
          <p:cNvSpPr/>
          <p:nvPr/>
        </p:nvSpPr>
        <p:spPr>
          <a:xfrm rot="21305404">
            <a:off x="3887230" y="3018782"/>
            <a:ext cx="3363251" cy="707886"/>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4000" b="1" spc="50" dirty="0" smtClean="0">
                <a:ln w="11430">
                  <a:noFill/>
                </a:ln>
                <a:solidFill>
                  <a:srgbClr val="FFFF00"/>
                </a:solidFill>
                <a:effectLst>
                  <a:glow rad="101600">
                    <a:schemeClr val="accent5">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Что входит </a:t>
            </a:r>
            <a:endParaRPr lang="ru-RU" sz="4000" b="1" spc="50" dirty="0">
              <a:ln w="11430">
                <a:noFill/>
              </a:ln>
              <a:solidFill>
                <a:srgbClr val="FFFF00"/>
              </a:solidFill>
              <a:effectLst>
                <a:glow rad="101600">
                  <a:schemeClr val="accent5">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5" name="Прямоугольник 24">
            <a:hlinkClick r:id="rId5" action="ppaction://hlinksldjump"/>
          </p:cNvPr>
          <p:cNvSpPr/>
          <p:nvPr/>
        </p:nvSpPr>
        <p:spPr>
          <a:xfrm rot="150421">
            <a:off x="4077773" y="3687582"/>
            <a:ext cx="3363251" cy="523220"/>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800" b="1" spc="50" dirty="0" smtClean="0">
                <a:ln w="11430">
                  <a:noFill/>
                </a:ln>
                <a:solidFill>
                  <a:srgbClr val="49E33D"/>
                </a:solidFill>
                <a:effectLst>
                  <a:glow rad="101600">
                    <a:schemeClr val="accent3">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в обязанности</a:t>
            </a:r>
            <a:endParaRPr lang="ru-RU" sz="2800" b="1" spc="50" dirty="0">
              <a:ln w="11430">
                <a:noFill/>
              </a:ln>
              <a:solidFill>
                <a:srgbClr val="49E33D"/>
              </a:solidFill>
              <a:effectLst>
                <a:glow rad="101600">
                  <a:schemeClr val="accent3">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6" name="Прямоугольник 25">
            <a:hlinkClick r:id="rId5" action="ppaction://hlinksldjump"/>
          </p:cNvPr>
          <p:cNvSpPr/>
          <p:nvPr/>
        </p:nvSpPr>
        <p:spPr>
          <a:xfrm>
            <a:off x="3986688" y="4067497"/>
            <a:ext cx="3363251" cy="954107"/>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800" b="1" spc="50" dirty="0" smtClean="0">
                <a:ln w="11430">
                  <a:noFill/>
                </a:ln>
                <a:solidFill>
                  <a:srgbClr val="FF3300"/>
                </a:solidFill>
                <a:effectLst>
                  <a:glow rad="101600">
                    <a:schemeClr val="accent3">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Министра финансов?</a:t>
            </a:r>
            <a:endParaRPr lang="ru-RU" sz="2800" b="1" spc="50" dirty="0">
              <a:ln w="11430">
                <a:noFill/>
              </a:ln>
              <a:solidFill>
                <a:srgbClr val="FF3300"/>
              </a:solidFill>
              <a:effectLst>
                <a:glow rad="101600">
                  <a:schemeClr val="accent3">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19" name="Схема 18"/>
          <p:cNvGraphicFramePr/>
          <p:nvPr>
            <p:extLst>
              <p:ext uri="{D42A27DB-BD31-4B8C-83A1-F6EECF244321}">
                <p14:modId xmlns:p14="http://schemas.microsoft.com/office/powerpoint/2010/main" val="4177395550"/>
              </p:ext>
            </p:extLst>
          </p:nvPr>
        </p:nvGraphicFramePr>
        <p:xfrm>
          <a:off x="79823" y="3348450"/>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20" name="Схема 19">
            <a:hlinkClick r:id="rId19" action="ppaction://hlinksldjump"/>
          </p:cNvPr>
          <p:cNvGraphicFramePr/>
          <p:nvPr>
            <p:extLst>
              <p:ext uri="{D42A27DB-BD31-4B8C-83A1-F6EECF244321}">
                <p14:modId xmlns:p14="http://schemas.microsoft.com/office/powerpoint/2010/main" val="1036994374"/>
              </p:ext>
            </p:extLst>
          </p:nvPr>
        </p:nvGraphicFramePr>
        <p:xfrm>
          <a:off x="1530996" y="4284109"/>
          <a:ext cx="718090" cy="713834"/>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31" name="Рисунок 30"/>
          <p:cNvPicPr>
            <a:picLocks noChangeAspect="1"/>
          </p:cNvPicPr>
          <p:nvPr/>
        </p:nvPicPr>
        <p:blipFill>
          <a:blip r:embed="rId25" cstate="print">
            <a:extLst>
              <a:ext uri="{BEBA8EAE-BF5A-486C-A8C5-ECC9F3942E4B}">
                <a14:imgProps xmlns:a14="http://schemas.microsoft.com/office/drawing/2010/main">
                  <a14:imgLayer r:embed="rId26">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5901344" y="1884939"/>
            <a:ext cx="447675" cy="409575"/>
          </a:xfrm>
          <a:prstGeom prst="rect">
            <a:avLst/>
          </a:prstGeom>
        </p:spPr>
      </p:pic>
      <p:pic>
        <p:nvPicPr>
          <p:cNvPr id="32" name="Рисунок 31"/>
          <p:cNvPicPr>
            <a:picLocks noChangeAspect="1"/>
          </p:cNvPicPr>
          <p:nvPr/>
        </p:nvPicPr>
        <p:blipFill>
          <a:blip r:embed="rId27" cstate="print">
            <a:extLst>
              <a:ext uri="{BEBA8EAE-BF5A-486C-A8C5-ECC9F3942E4B}">
                <a14:imgProps xmlns:a14="http://schemas.microsoft.com/office/drawing/2010/main">
                  <a14:imgLayer r:embed="rId28">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754084" y="1884939"/>
            <a:ext cx="257175" cy="180975"/>
          </a:xfrm>
          <a:prstGeom prst="rect">
            <a:avLst/>
          </a:prstGeom>
        </p:spPr>
      </p:pic>
      <p:pic>
        <p:nvPicPr>
          <p:cNvPr id="33" name="Рисунок 32"/>
          <p:cNvPicPr>
            <a:picLocks noChangeAspect="1"/>
          </p:cNvPicPr>
          <p:nvPr/>
        </p:nvPicPr>
        <p:blipFill>
          <a:blip r:embed="rId29" cstate="print">
            <a:extLst>
              <a:ext uri="{BEBA8EAE-BF5A-486C-A8C5-ECC9F3942E4B}">
                <a14:imgProps xmlns:a14="http://schemas.microsoft.com/office/drawing/2010/main">
                  <a14:imgLayer r:embed="rId30">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022430" y="2170633"/>
            <a:ext cx="238125" cy="219075"/>
          </a:xfrm>
          <a:prstGeom prst="rect">
            <a:avLst/>
          </a:prstGeom>
        </p:spPr>
      </p:pic>
      <p:pic>
        <p:nvPicPr>
          <p:cNvPr id="34" name="Рисунок 33"/>
          <p:cNvPicPr>
            <a:picLocks noChangeAspect="1"/>
          </p:cNvPicPr>
          <p:nvPr/>
        </p:nvPicPr>
        <p:blipFill>
          <a:blip r:embed="rId29" cstate="print">
            <a:extLst>
              <a:ext uri="{BEBA8EAE-BF5A-486C-A8C5-ECC9F3942E4B}">
                <a14:imgProps xmlns:a14="http://schemas.microsoft.com/office/drawing/2010/main">
                  <a14:imgLayer r:embed="rId30">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477523" y="1693427"/>
            <a:ext cx="238125" cy="219075"/>
          </a:xfrm>
          <a:prstGeom prst="rect">
            <a:avLst/>
          </a:prstGeom>
        </p:spPr>
      </p:pic>
      <p:pic>
        <p:nvPicPr>
          <p:cNvPr id="35" name="Рисунок 34"/>
          <p:cNvPicPr>
            <a:picLocks noChangeAspect="1"/>
          </p:cNvPicPr>
          <p:nvPr/>
        </p:nvPicPr>
        <p:blipFill>
          <a:blip r:embed="rId31" cstate="print">
            <a:extLst>
              <a:ext uri="{BEBA8EAE-BF5A-486C-A8C5-ECC9F3942E4B}">
                <a14:imgProps xmlns:a14="http://schemas.microsoft.com/office/drawing/2010/main">
                  <a14:imgLayer r:embed="rId32">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067728" y="1894464"/>
            <a:ext cx="180975" cy="161925"/>
          </a:xfrm>
          <a:prstGeom prst="rect">
            <a:avLst/>
          </a:prstGeom>
        </p:spPr>
      </p:pic>
      <p:sp>
        <p:nvSpPr>
          <p:cNvPr id="46" name="TextBox 45">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7" name="TextBox 26">
            <a:hlinkClick r:id="rId7"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45" name="Рисунок 44">
            <a:hlinkClick r:id="rId7" action="ppaction://hlinksldjump"/>
          </p:cNvPr>
          <p:cNvPicPr>
            <a:picLocks noChangeAspect="1"/>
          </p:cNvPicPr>
          <p:nvPr/>
        </p:nvPicPr>
        <p:blipFill>
          <a:blip r:embed="rId33" cstate="print">
            <a:extLst>
              <a:ext uri="{BEBA8EAE-BF5A-486C-A8C5-ECC9F3942E4B}">
                <a14:imgProps xmlns:a14="http://schemas.microsoft.com/office/drawing/2010/main">
                  <a14:imgLayer r:embed="rId34">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6" name="Picture 2"/>
          <p:cNvPicPr>
            <a:picLocks noChangeAspect="1" noChangeArrowheads="1"/>
          </p:cNvPicPr>
          <p:nvPr/>
        </p:nvPicPr>
        <p:blipFill>
          <a:blip r:embed="rId35"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6456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Рисунок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3" name="Рисунок 2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5" name="Рисунок 4">
            <a:hlinkClick r:id="rId5" action="ppaction://hlinksldjump"/>
          </p:cNvPr>
          <p:cNvPicPr>
            <a:picLocks noChangeAspect="1"/>
          </p:cNvPicPr>
          <p:nvPr/>
        </p:nvPicPr>
        <p:blipFill>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1765140" y="2398748"/>
            <a:ext cx="3756507" cy="2712145"/>
          </a:xfrm>
          <a:prstGeom prst="rect">
            <a:avLst/>
          </a:prstGeom>
        </p:spPr>
      </p:pic>
      <p:sp>
        <p:nvSpPr>
          <p:cNvPr id="3" name="Блок-схема: альтернативный процесс 2">
            <a:hlinkClick r:id="rId8"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4" name="Блок-схема: альтернативный процесс 3">
            <a:hlinkClick r:id="rId9"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6" name="Рисунок 5">
            <a:hlinkClick r:id="rId10" action="ppaction://hlinksldjump"/>
          </p:cNvPr>
          <p:cNvPicPr>
            <a:picLocks noChangeAspect="1"/>
          </p:cNvPicPr>
          <p:nvPr/>
        </p:nvPicPr>
        <p:blipFill>
          <a:blip r:embed="rId11" cstate="print">
            <a:extLst>
              <a:ext uri="{BEBA8EAE-BF5A-486C-A8C5-ECC9F3942E4B}">
                <a14:imgProps xmlns:a14="http://schemas.microsoft.com/office/drawing/2010/main">
                  <a14:imgLayer r:embed="rId12">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31840" y="1772816"/>
            <a:ext cx="4779615" cy="738668"/>
          </a:xfrm>
          <a:prstGeom prst="rect">
            <a:avLst/>
          </a:prstGeom>
          <a:ln>
            <a:noFill/>
          </a:ln>
        </p:spPr>
      </p:pic>
      <p:pic>
        <p:nvPicPr>
          <p:cNvPr id="8" name="Рисунок 7">
            <a:hlinkClick r:id="rId8"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9" name="Блок-схема: альтернативный процесс 8">
            <a:hlinkClick r:id="rId14"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21" name="TextBox 20">
            <a:hlinkClick r:id="rId5" action="ppaction://hlinksldjump"/>
          </p:cNvPr>
          <p:cNvSpPr txBox="1"/>
          <p:nvPr/>
        </p:nvSpPr>
        <p:spPr>
          <a:xfrm>
            <a:off x="4984356" y="2614260"/>
            <a:ext cx="3980132" cy="3046988"/>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pPr marL="342900" indent="-342900">
              <a:buFont typeface="Wingdings" panose="05000000000000000000" pitchFamily="2" charset="2"/>
              <a:buChar char="q"/>
            </a:pP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Руководство деятельностью Министерства финансов Республики Коми</a:t>
            </a:r>
          </a:p>
          <a:p>
            <a:pPr marL="342900" indent="-342900">
              <a:buFont typeface="Wingdings" panose="05000000000000000000" pitchFamily="2" charset="2"/>
              <a:buChar char="q"/>
            </a:pPr>
            <a:endPar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a:p>
            <a:pPr marL="342900" indent="-342900">
              <a:buFont typeface="Wingdings" panose="05000000000000000000" pitchFamily="2" charset="2"/>
              <a:buChar char="q"/>
            </a:pP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Контроль бюджета Республики Коми</a:t>
            </a:r>
          </a:p>
          <a:p>
            <a:pPr marL="342900" indent="-342900">
              <a:buFont typeface="Wingdings" panose="05000000000000000000" pitchFamily="2" charset="2"/>
              <a:buChar char="q"/>
            </a:pPr>
            <a:endPar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a:p>
            <a:pPr marL="342900" indent="-342900">
              <a:buFont typeface="Wingdings" panose="05000000000000000000" pitchFamily="2" charset="2"/>
              <a:buChar char="q"/>
            </a:pP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Направление расходов республиканского бюджета на образование, здравоохранение,  науку и культуру, пенсии и пособия, строительство и отдых.</a:t>
            </a:r>
            <a:endPar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p:txBody>
      </p:sp>
      <p:graphicFrame>
        <p:nvGraphicFramePr>
          <p:cNvPr id="16" name="Схема 15"/>
          <p:cNvGraphicFramePr/>
          <p:nvPr>
            <p:extLst>
              <p:ext uri="{D42A27DB-BD31-4B8C-83A1-F6EECF244321}">
                <p14:modId xmlns:p14="http://schemas.microsoft.com/office/powerpoint/2010/main" val="3757954170"/>
              </p:ext>
            </p:extLst>
          </p:nvPr>
        </p:nvGraphicFramePr>
        <p:xfrm>
          <a:off x="-108520" y="3573016"/>
          <a:ext cx="2922474" cy="2533920"/>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graphicFrame>
        <p:nvGraphicFramePr>
          <p:cNvPr id="20" name="Схема 19">
            <a:hlinkClick r:id="rId20" action="ppaction://hlinksldjump"/>
          </p:cNvPr>
          <p:cNvGraphicFramePr/>
          <p:nvPr>
            <p:extLst>
              <p:ext uri="{D42A27DB-BD31-4B8C-83A1-F6EECF244321}">
                <p14:modId xmlns:p14="http://schemas.microsoft.com/office/powerpoint/2010/main" val="1312291300"/>
              </p:ext>
            </p:extLst>
          </p:nvPr>
        </p:nvGraphicFramePr>
        <p:xfrm>
          <a:off x="1342653" y="4509120"/>
          <a:ext cx="718090" cy="713389"/>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pic>
        <p:nvPicPr>
          <p:cNvPr id="24" name="Рисунок 23"/>
          <p:cNvPicPr>
            <a:picLocks noChangeAspect="1"/>
          </p:cNvPicPr>
          <p:nvPr/>
        </p:nvPicPr>
        <p:blipFill>
          <a:blip r:embed="rId26" cstate="print">
            <a:extLst>
              <a:ext uri="{BEBA8EAE-BF5A-486C-A8C5-ECC9F3942E4B}">
                <a14:imgProps xmlns:a14="http://schemas.microsoft.com/office/drawing/2010/main">
                  <a14:imgLayer r:embed="rId27">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5956092" y="1998698"/>
            <a:ext cx="447675" cy="409575"/>
          </a:xfrm>
          <a:prstGeom prst="rect">
            <a:avLst/>
          </a:prstGeom>
        </p:spPr>
      </p:pic>
      <p:pic>
        <p:nvPicPr>
          <p:cNvPr id="25" name="Рисунок 24"/>
          <p:cNvPicPr>
            <a:picLocks noChangeAspect="1"/>
          </p:cNvPicPr>
          <p:nvPr/>
        </p:nvPicPr>
        <p:blipFill>
          <a:blip r:embed="rId28" cstate="print">
            <a:extLst>
              <a:ext uri="{BEBA8EAE-BF5A-486C-A8C5-ECC9F3942E4B}">
                <a14:imgProps xmlns:a14="http://schemas.microsoft.com/office/drawing/2010/main">
                  <a14:imgLayer r:embed="rId29">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704437" y="2012528"/>
            <a:ext cx="257175" cy="180975"/>
          </a:xfrm>
          <a:prstGeom prst="rect">
            <a:avLst/>
          </a:prstGeom>
        </p:spPr>
      </p:pic>
      <p:pic>
        <p:nvPicPr>
          <p:cNvPr id="26" name="Рисунок 25"/>
          <p:cNvPicPr>
            <a:picLocks noChangeAspect="1"/>
          </p:cNvPicPr>
          <p:nvPr/>
        </p:nvPicPr>
        <p:blipFill>
          <a:blip r:embed="rId30" cstate="print">
            <a:extLst>
              <a:ext uri="{BEBA8EAE-BF5A-486C-A8C5-ECC9F3942E4B}">
                <a14:imgProps xmlns:a14="http://schemas.microsoft.com/office/drawing/2010/main">
                  <a14:imgLayer r:embed="rId31">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4903488" y="2239585"/>
            <a:ext cx="238125" cy="219075"/>
          </a:xfrm>
          <a:prstGeom prst="rect">
            <a:avLst/>
          </a:prstGeom>
        </p:spPr>
      </p:pic>
      <p:pic>
        <p:nvPicPr>
          <p:cNvPr id="27" name="Рисунок 26"/>
          <p:cNvPicPr>
            <a:picLocks noChangeAspect="1"/>
          </p:cNvPicPr>
          <p:nvPr/>
        </p:nvPicPr>
        <p:blipFill>
          <a:blip r:embed="rId30" cstate="print">
            <a:extLst>
              <a:ext uri="{BEBA8EAE-BF5A-486C-A8C5-ECC9F3942E4B}">
                <a14:imgProps xmlns:a14="http://schemas.microsoft.com/office/drawing/2010/main">
                  <a14:imgLayer r:embed="rId31">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533057" y="1779623"/>
            <a:ext cx="238125" cy="219075"/>
          </a:xfrm>
          <a:prstGeom prst="rect">
            <a:avLst/>
          </a:prstGeom>
        </p:spPr>
      </p:pic>
      <p:pic>
        <p:nvPicPr>
          <p:cNvPr id="28" name="Рисунок 27"/>
          <p:cNvPicPr>
            <a:picLocks noChangeAspect="1"/>
          </p:cNvPicPr>
          <p:nvPr/>
        </p:nvPicPr>
        <p:blipFill>
          <a:blip r:embed="rId32" cstate="print">
            <a:extLst>
              <a:ext uri="{BEBA8EAE-BF5A-486C-A8C5-ECC9F3942E4B}">
                <a14:imgProps xmlns:a14="http://schemas.microsoft.com/office/drawing/2010/main">
                  <a14:imgLayer r:embed="rId33">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089443" y="1975427"/>
            <a:ext cx="180975" cy="161925"/>
          </a:xfrm>
          <a:prstGeom prst="rect">
            <a:avLst/>
          </a:prstGeom>
        </p:spPr>
      </p:pic>
      <p:sp>
        <p:nvSpPr>
          <p:cNvPr id="30" name="TextBox 29">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2" name="TextBox 21">
            <a:hlinkClick r:id="rId8" action="ppaction://hlinksldjump"/>
          </p:cNvPr>
          <p:cNvSpPr txBox="1"/>
          <p:nvPr/>
        </p:nvSpPr>
        <p:spPr>
          <a:xfrm>
            <a:off x="626707" y="1765972"/>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2" name="Рисунок 31">
            <a:hlinkClick r:id="rId8" action="ppaction://hlinksldjump"/>
          </p:cNvPr>
          <p:cNvPicPr>
            <a:picLocks noChangeAspect="1"/>
          </p:cNvPicPr>
          <p:nvPr/>
        </p:nvPicPr>
        <p:blipFill>
          <a:blip r:embed="rId34" cstate="print">
            <a:extLst>
              <a:ext uri="{BEBA8EAE-BF5A-486C-A8C5-ECC9F3942E4B}">
                <a14:imgProps xmlns:a14="http://schemas.microsoft.com/office/drawing/2010/main">
                  <a14:imgLayer r:embed="rId35">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69186" y="1823924"/>
            <a:ext cx="690094" cy="655004"/>
          </a:xfrm>
          <a:prstGeom prst="rect">
            <a:avLst/>
          </a:prstGeom>
        </p:spPr>
      </p:pic>
      <p:pic>
        <p:nvPicPr>
          <p:cNvPr id="33" name="Picture 2"/>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52889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Рисунок 4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31" name="Рисунок 3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5" name="Блок-схема: альтернативный процесс 4">
            <a:hlinkClick r:id="rId5"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6"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4" name="Рисунок 13">
            <a:hlinkClick r:id="rId7" action="ppaction://hlinksldjump"/>
          </p:cNvPr>
          <p:cNvPicPr>
            <a:picLocks noChangeAspect="1"/>
          </p:cNvPicPr>
          <p:nvPr/>
        </p:nvPicPr>
        <p:blipFill>
          <a:blip r:embed="rId8" cstate="print">
            <a:extLst>
              <a:ext uri="{BEBA8EAE-BF5A-486C-A8C5-ECC9F3942E4B}">
                <a14:imgProps xmlns:a14="http://schemas.microsoft.com/office/drawing/2010/main">
                  <a14:imgLayer r:embed="rId9">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419871" y="1700808"/>
            <a:ext cx="4896545" cy="829432"/>
          </a:xfrm>
          <a:prstGeom prst="rect">
            <a:avLst/>
          </a:prstGeom>
          <a:ln>
            <a:noFill/>
          </a:ln>
        </p:spPr>
      </p:pic>
      <p:pic>
        <p:nvPicPr>
          <p:cNvPr id="22" name="Рисунок 21">
            <a:hlinkClick r:id="rId5"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9507" y="6309320"/>
            <a:ext cx="914400" cy="400050"/>
          </a:xfrm>
          <a:prstGeom prst="rect">
            <a:avLst/>
          </a:prstGeom>
        </p:spPr>
      </p:pic>
      <p:sp>
        <p:nvSpPr>
          <p:cNvPr id="23" name="Блок-схема: альтернативный процесс 22">
            <a:hlinkClick r:id="rId11"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3" name="Рисунок 2">
            <a:hlinkClick r:id="rId7"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916173" y="2510433"/>
            <a:ext cx="5787012" cy="3922985"/>
          </a:xfrm>
          <a:prstGeom prst="rect">
            <a:avLst/>
          </a:prstGeom>
        </p:spPr>
      </p:pic>
      <p:pic>
        <p:nvPicPr>
          <p:cNvPr id="6" name="Рисунок 5">
            <a:hlinkClick r:id="rId7"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076056" y="5517232"/>
            <a:ext cx="1785069" cy="506574"/>
          </a:xfrm>
          <a:prstGeom prst="rect">
            <a:avLst/>
          </a:prstGeom>
        </p:spPr>
      </p:pic>
      <p:sp>
        <p:nvSpPr>
          <p:cNvPr id="18" name="Прямоугольник 17">
            <a:hlinkClick r:id="rId7" action="ppaction://hlinksldjump"/>
          </p:cNvPr>
          <p:cNvSpPr/>
          <p:nvPr/>
        </p:nvSpPr>
        <p:spPr>
          <a:xfrm>
            <a:off x="4233608" y="3356992"/>
            <a:ext cx="3363251" cy="769441"/>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4400" b="1" spc="50" dirty="0" smtClean="0">
                <a:ln w="11430">
                  <a:noFill/>
                </a:ln>
                <a:solidFill>
                  <a:srgbClr val="00FF00"/>
                </a:solidFill>
                <a:effectLst>
                  <a:glow rad="101600">
                    <a:schemeClr val="accent3">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Может ли</a:t>
            </a:r>
            <a:endParaRPr lang="ru-RU" sz="4400" b="1" spc="50" dirty="0">
              <a:ln w="11430">
                <a:noFill/>
              </a:ln>
              <a:solidFill>
                <a:srgbClr val="00FF00"/>
              </a:solidFill>
              <a:effectLst>
                <a:glow rad="101600">
                  <a:schemeClr val="accent3">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19" name="Прямоугольник 18">
            <a:hlinkClick r:id="rId7" action="ppaction://hlinksldjump"/>
          </p:cNvPr>
          <p:cNvSpPr/>
          <p:nvPr/>
        </p:nvSpPr>
        <p:spPr>
          <a:xfrm rot="21382521">
            <a:off x="4142057" y="3976060"/>
            <a:ext cx="3653066" cy="461665"/>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400" b="1" spc="50" dirty="0" smtClean="0">
                <a:ln w="11430">
                  <a:noFill/>
                </a:ln>
                <a:solidFill>
                  <a:srgbClr val="FF0066"/>
                </a:solidFill>
                <a:effectLst>
                  <a:glow rad="101600">
                    <a:schemeClr val="accent2">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12-летняя девочка</a:t>
            </a:r>
            <a:endParaRPr lang="ru-RU" sz="2400" b="1" spc="50" dirty="0">
              <a:ln w="11430">
                <a:noFill/>
              </a:ln>
              <a:solidFill>
                <a:srgbClr val="FF0066"/>
              </a:solidFill>
              <a:effectLst>
                <a:glow rad="101600">
                  <a:schemeClr val="accent2">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0" name="Прямоугольник 19">
            <a:hlinkClick r:id="rId7" action="ppaction://hlinksldjump"/>
          </p:cNvPr>
          <p:cNvSpPr/>
          <p:nvPr/>
        </p:nvSpPr>
        <p:spPr>
          <a:xfrm rot="21447995">
            <a:off x="4263616" y="4417649"/>
            <a:ext cx="3671516" cy="954107"/>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800" b="1" spc="50" dirty="0" smtClean="0">
                <a:ln w="11430">
                  <a:noFill/>
                </a:ln>
                <a:solidFill>
                  <a:srgbClr val="00B0F0"/>
                </a:solidFill>
                <a:effectLst>
                  <a:glow rad="101600">
                    <a:schemeClr val="accent1">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стать Министром финансов?</a:t>
            </a:r>
            <a:endParaRPr lang="ru-RU" sz="2800" b="1" spc="50" dirty="0">
              <a:ln w="11430">
                <a:noFill/>
              </a:ln>
              <a:solidFill>
                <a:srgbClr val="00B0F0"/>
              </a:solidFill>
              <a:effectLst>
                <a:glow rad="101600">
                  <a:schemeClr val="accent1">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1" name="Схема 20"/>
          <p:cNvGraphicFramePr/>
          <p:nvPr>
            <p:extLst>
              <p:ext uri="{D42A27DB-BD31-4B8C-83A1-F6EECF244321}">
                <p14:modId xmlns:p14="http://schemas.microsoft.com/office/powerpoint/2010/main" val="2002572009"/>
              </p:ext>
            </p:extLst>
          </p:nvPr>
        </p:nvGraphicFramePr>
        <p:xfrm>
          <a:off x="109187" y="3356992"/>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24" name="Схема 23">
            <a:hlinkClick r:id="rId19" action="ppaction://hlinksldjump"/>
          </p:cNvPr>
          <p:cNvGraphicFramePr/>
          <p:nvPr>
            <p:extLst>
              <p:ext uri="{D42A27DB-BD31-4B8C-83A1-F6EECF244321}">
                <p14:modId xmlns:p14="http://schemas.microsoft.com/office/powerpoint/2010/main" val="2627177293"/>
              </p:ext>
            </p:extLst>
          </p:nvPr>
        </p:nvGraphicFramePr>
        <p:xfrm>
          <a:off x="1560360" y="4293096"/>
          <a:ext cx="718090" cy="713389"/>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2" name="Рисунок 1">
            <a:hlinkClick r:id="rId7" action="ppaction://hlinksldjump"/>
          </p:cNvPr>
          <p:cNvPicPr>
            <a:picLocks noChangeAspect="1"/>
          </p:cNvPicPr>
          <p:nvPr/>
        </p:nvPicPr>
        <p:blipFill>
          <a:blip r:embed="rId25" cstate="print">
            <a:extLst>
              <a:ext uri="{BEBA8EAE-BF5A-486C-A8C5-ECC9F3942E4B}">
                <a14:imgProps xmlns:a14="http://schemas.microsoft.com/office/drawing/2010/main">
                  <a14:imgLayer r:embed="rId26">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126014" y="1700808"/>
            <a:ext cx="1104900" cy="704850"/>
          </a:xfrm>
          <a:prstGeom prst="rect">
            <a:avLst/>
          </a:prstGeom>
        </p:spPr>
      </p:pic>
      <p:pic>
        <p:nvPicPr>
          <p:cNvPr id="34" name="Рисунок 33"/>
          <p:cNvPicPr>
            <a:picLocks noChangeAspect="1"/>
          </p:cNvPicPr>
          <p:nvPr/>
        </p:nvPicPr>
        <p:blipFill>
          <a:blip r:embed="rId27" cstate="print">
            <a:extLst>
              <a:ext uri="{BEBA8EAE-BF5A-486C-A8C5-ECC9F3942E4B}">
                <a14:imgProps xmlns:a14="http://schemas.microsoft.com/office/drawing/2010/main">
                  <a14:imgLayer r:embed="rId28">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916588" y="1916119"/>
            <a:ext cx="447675" cy="353399"/>
          </a:xfrm>
          <a:prstGeom prst="rect">
            <a:avLst/>
          </a:prstGeom>
        </p:spPr>
      </p:pic>
      <p:pic>
        <p:nvPicPr>
          <p:cNvPr id="35" name="Рисунок 34"/>
          <p:cNvPicPr>
            <a:picLocks noChangeAspect="1"/>
          </p:cNvPicPr>
          <p:nvPr/>
        </p:nvPicPr>
        <p:blipFill>
          <a:blip r:embed="rId29" cstate="print">
            <a:extLst>
              <a:ext uri="{BEBA8EAE-BF5A-486C-A8C5-ECC9F3942E4B}">
                <a14:imgProps xmlns:a14="http://schemas.microsoft.com/office/drawing/2010/main">
                  <a14:imgLayer r:embed="rId30">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533886" y="1862745"/>
            <a:ext cx="257175" cy="180975"/>
          </a:xfrm>
          <a:prstGeom prst="rect">
            <a:avLst/>
          </a:prstGeom>
        </p:spPr>
      </p:pic>
      <p:pic>
        <p:nvPicPr>
          <p:cNvPr id="36" name="Рисунок 35"/>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133007" y="2302929"/>
            <a:ext cx="238125" cy="219075"/>
          </a:xfrm>
          <a:prstGeom prst="rect">
            <a:avLst/>
          </a:prstGeom>
        </p:spPr>
      </p:pic>
      <p:pic>
        <p:nvPicPr>
          <p:cNvPr id="37" name="Рисунок 36"/>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861249" y="1754194"/>
            <a:ext cx="238125" cy="219075"/>
          </a:xfrm>
          <a:prstGeom prst="rect">
            <a:avLst/>
          </a:prstGeom>
        </p:spPr>
      </p:pic>
      <p:pic>
        <p:nvPicPr>
          <p:cNvPr id="38" name="Рисунок 37"/>
          <p:cNvPicPr>
            <a:picLocks noChangeAspect="1"/>
          </p:cNvPicPr>
          <p:nvPr/>
        </p:nvPicPr>
        <p:blipFill>
          <a:blip r:embed="rId33" cstate="print">
            <a:extLst>
              <a:ext uri="{BEBA8EAE-BF5A-486C-A8C5-ECC9F3942E4B}">
                <a14:imgProps xmlns:a14="http://schemas.microsoft.com/office/drawing/2010/main">
                  <a14:imgLayer r:embed="rId34">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7049937" y="1816713"/>
            <a:ext cx="180975" cy="161925"/>
          </a:xfrm>
          <a:prstGeom prst="rect">
            <a:avLst/>
          </a:prstGeom>
        </p:spPr>
      </p:pic>
      <p:pic>
        <p:nvPicPr>
          <p:cNvPr id="39" name="Рисунок 38"/>
          <p:cNvPicPr>
            <a:picLocks noChangeAspect="1"/>
          </p:cNvPicPr>
          <p:nvPr/>
        </p:nvPicPr>
        <p:blipFill>
          <a:blip r:embed="rId35" cstate="print">
            <a:extLst>
              <a:ext uri="{BEBA8EAE-BF5A-486C-A8C5-ECC9F3942E4B}">
                <a14:imgProps xmlns:a14="http://schemas.microsoft.com/office/drawing/2010/main">
                  <a14:imgLayer r:embed="rId36">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744895" y="2895871"/>
            <a:ext cx="386222" cy="315076"/>
          </a:xfrm>
          <a:prstGeom prst="rect">
            <a:avLst/>
          </a:prstGeom>
        </p:spPr>
      </p:pic>
      <p:pic>
        <p:nvPicPr>
          <p:cNvPr id="40" name="Рисунок 39"/>
          <p:cNvPicPr>
            <a:picLocks noChangeAspect="1"/>
          </p:cNvPicPr>
          <p:nvPr/>
        </p:nvPicPr>
        <p:blipFill>
          <a:blip r:embed="rId37" cstate="print">
            <a:extLst>
              <a:ext uri="{BEBA8EAE-BF5A-486C-A8C5-ECC9F3942E4B}">
                <a14:imgProps xmlns:a14="http://schemas.microsoft.com/office/drawing/2010/main">
                  <a14:imgLayer r:embed="rId38">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576227" y="5424952"/>
            <a:ext cx="365895" cy="345567"/>
          </a:xfrm>
          <a:prstGeom prst="rect">
            <a:avLst/>
          </a:prstGeom>
        </p:spPr>
      </p:pic>
      <p:pic>
        <p:nvPicPr>
          <p:cNvPr id="41" name="Рисунок 40"/>
          <p:cNvPicPr>
            <a:picLocks noChangeAspect="1"/>
          </p:cNvPicPr>
          <p:nvPr/>
        </p:nvPicPr>
        <p:blipFill>
          <a:blip r:embed="rId39" cstate="print">
            <a:extLst>
              <a:ext uri="{BEBA8EAE-BF5A-486C-A8C5-ECC9F3942E4B}">
                <a14:imgProps xmlns:a14="http://schemas.microsoft.com/office/drawing/2010/main">
                  <a14:imgLayer r:embed="rId40">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7995625" y="5460524"/>
            <a:ext cx="335404" cy="274421"/>
          </a:xfrm>
          <a:prstGeom prst="rect">
            <a:avLst/>
          </a:prstGeom>
        </p:spPr>
      </p:pic>
      <p:pic>
        <p:nvPicPr>
          <p:cNvPr id="42" name="Рисунок 41"/>
          <p:cNvPicPr>
            <a:picLocks noChangeAspect="1"/>
          </p:cNvPicPr>
          <p:nvPr/>
        </p:nvPicPr>
        <p:blipFill>
          <a:blip r:embed="rId41" cstate="print">
            <a:extLst>
              <a:ext uri="{BEBA8EAE-BF5A-486C-A8C5-ECC9F3942E4B}">
                <a14:imgProps xmlns:a14="http://schemas.microsoft.com/office/drawing/2010/main">
                  <a14:imgLayer r:embed="rId42">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4387439" y="2809479"/>
            <a:ext cx="254094" cy="213439"/>
          </a:xfrm>
          <a:prstGeom prst="rect">
            <a:avLst/>
          </a:prstGeom>
        </p:spPr>
      </p:pic>
      <p:pic>
        <p:nvPicPr>
          <p:cNvPr id="43" name="Рисунок 42"/>
          <p:cNvPicPr>
            <a:picLocks noChangeAspect="1"/>
          </p:cNvPicPr>
          <p:nvPr/>
        </p:nvPicPr>
        <p:blipFill>
          <a:blip r:embed="rId43" cstate="print">
            <a:extLst>
              <a:ext uri="{BEBA8EAE-BF5A-486C-A8C5-ECC9F3942E4B}">
                <a14:imgProps xmlns:a14="http://schemas.microsoft.com/office/drawing/2010/main">
                  <a14:imgLayer r:embed="rId4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948695" y="3224945"/>
            <a:ext cx="355731" cy="284585"/>
          </a:xfrm>
          <a:prstGeom prst="rect">
            <a:avLst/>
          </a:prstGeom>
        </p:spPr>
      </p:pic>
      <p:pic>
        <p:nvPicPr>
          <p:cNvPr id="44" name="Рисунок 43"/>
          <p:cNvPicPr>
            <a:picLocks noChangeAspect="1"/>
          </p:cNvPicPr>
          <p:nvPr/>
        </p:nvPicPr>
        <p:blipFill>
          <a:blip r:embed="rId45" cstate="print">
            <a:extLst>
              <a:ext uri="{BEBA8EAE-BF5A-486C-A8C5-ECC9F3942E4B}">
                <a14:imgProps xmlns:a14="http://schemas.microsoft.com/office/drawing/2010/main">
                  <a14:imgLayer r:embed="rId46">
                    <a14:imgEffect>
                      <a14:backgroundRemoval t="0" b="100000" l="6061" r="100000"/>
                    </a14:imgEffect>
                  </a14:imgLayer>
                </a14:imgProps>
              </a:ext>
              <a:ext uri="{28A0092B-C50C-407E-A947-70E740481C1C}">
                <a14:useLocalDpi xmlns:a14="http://schemas.microsoft.com/office/drawing/2010/main" val="0"/>
              </a:ext>
            </a:extLst>
          </a:blip>
          <a:stretch>
            <a:fillRect/>
          </a:stretch>
        </p:blipFill>
        <p:spPr>
          <a:xfrm>
            <a:off x="7470659" y="2809479"/>
            <a:ext cx="335404" cy="243930"/>
          </a:xfrm>
          <a:prstGeom prst="rect">
            <a:avLst/>
          </a:prstGeom>
        </p:spPr>
      </p:pic>
      <p:sp>
        <p:nvSpPr>
          <p:cNvPr id="45" name="TextBox 44">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32" name="TextBox 31">
            <a:hlinkClick r:id="rId5"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48" name="Рисунок 47">
            <a:hlinkClick r:id="rId5" action="ppaction://hlinksldjump"/>
          </p:cNvPr>
          <p:cNvPicPr>
            <a:picLocks noChangeAspect="1"/>
          </p:cNvPicPr>
          <p:nvPr/>
        </p:nvPicPr>
        <p:blipFill>
          <a:blip r:embed="rId47" cstate="print">
            <a:extLst>
              <a:ext uri="{BEBA8EAE-BF5A-486C-A8C5-ECC9F3942E4B}">
                <a14:imgProps xmlns:a14="http://schemas.microsoft.com/office/drawing/2010/main">
                  <a14:imgLayer r:embed="rId48">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47" name="Picture 2"/>
          <p:cNvPicPr>
            <a:picLocks noChangeAspect="1" noChangeArrowheads="1"/>
          </p:cNvPicPr>
          <p:nvPr/>
        </p:nvPicPr>
        <p:blipFill>
          <a:blip r:embed="rId49"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719879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Рисунок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9" name="Рисунок 28">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14" name="Рисунок 13">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71273" y="2405658"/>
            <a:ext cx="2762239" cy="2854621"/>
          </a:xfrm>
          <a:prstGeom prst="rect">
            <a:avLst/>
          </a:prstGeom>
        </p:spPr>
      </p:pic>
      <p:sp>
        <p:nvSpPr>
          <p:cNvPr id="3" name="Блок-схема: альтернативный процесс 2">
            <a:hlinkClick r:id="rId7"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4" name="Блок-схема: альтернативный процесс 3">
            <a:hlinkClick r:id="rId8"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6" name="Рисунок 5"/>
          <p:cNvPicPr>
            <a:picLocks noChangeAspect="1"/>
          </p:cNvPicPr>
          <p:nvPr/>
        </p:nvPicPr>
        <p:blipFill>
          <a:blip r:embed="rId9" cstate="print">
            <a:extLst>
              <a:ext uri="{BEBA8EAE-BF5A-486C-A8C5-ECC9F3942E4B}">
                <a14:imgProps xmlns:a14="http://schemas.microsoft.com/office/drawing/2010/main">
                  <a14:imgLayer r:embed="rId10">
                    <a14:imgEffect>
                      <a14:backgroundRemoval t="0" b="100000" l="364" r="100000"/>
                    </a14:imgEffect>
                  </a14:imgLayer>
                </a14:imgProps>
              </a:ext>
              <a:ext uri="{28A0092B-C50C-407E-A947-70E740481C1C}">
                <a14:useLocalDpi xmlns:a14="http://schemas.microsoft.com/office/drawing/2010/main" val="0"/>
              </a:ext>
            </a:extLst>
          </a:blip>
          <a:stretch>
            <a:fillRect/>
          </a:stretch>
        </p:blipFill>
        <p:spPr>
          <a:xfrm>
            <a:off x="3419871" y="1700808"/>
            <a:ext cx="4896545" cy="829432"/>
          </a:xfrm>
          <a:prstGeom prst="rect">
            <a:avLst/>
          </a:prstGeom>
          <a:ln>
            <a:noFill/>
          </a:ln>
        </p:spPr>
      </p:pic>
      <p:pic>
        <p:nvPicPr>
          <p:cNvPr id="8" name="Рисунок 7">
            <a:hlinkClick r:id="rId7"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9" name="Блок-схема: альтернативный процесс 8">
            <a:hlinkClick r:id="rId12"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21" name="TextBox 20">
            <a:hlinkClick r:id="rId5" action="ppaction://hlinksldjump"/>
          </p:cNvPr>
          <p:cNvSpPr txBox="1"/>
          <p:nvPr/>
        </p:nvSpPr>
        <p:spPr>
          <a:xfrm>
            <a:off x="4644008" y="2795444"/>
            <a:ext cx="4227943" cy="1569660"/>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Да</a:t>
            </a:r>
            <a:r>
              <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 может</a:t>
            </a: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 Любая </a:t>
            </a:r>
            <a:r>
              <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девочка или </a:t>
            </a: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любой мальчик </a:t>
            </a:r>
            <a:r>
              <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может стать Министром финансов, когда вырастет.</a:t>
            </a:r>
          </a:p>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По закону Республики Коми Министром финансов имеет право быть только взрослый старше 26 лет. </a:t>
            </a:r>
          </a:p>
        </p:txBody>
      </p:sp>
      <p:graphicFrame>
        <p:nvGraphicFramePr>
          <p:cNvPr id="16" name="Схема 15"/>
          <p:cNvGraphicFramePr/>
          <p:nvPr>
            <p:extLst>
              <p:ext uri="{D42A27DB-BD31-4B8C-83A1-F6EECF244321}">
                <p14:modId xmlns:p14="http://schemas.microsoft.com/office/powerpoint/2010/main" val="1525523785"/>
              </p:ext>
            </p:extLst>
          </p:nvPr>
        </p:nvGraphicFramePr>
        <p:xfrm>
          <a:off x="35496" y="3717032"/>
          <a:ext cx="2922474" cy="253392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7" name="Схема 16">
            <a:hlinkClick r:id="rId18" action="ppaction://hlinksldjump"/>
          </p:cNvPr>
          <p:cNvGraphicFramePr/>
          <p:nvPr>
            <p:extLst>
              <p:ext uri="{D42A27DB-BD31-4B8C-83A1-F6EECF244321}">
                <p14:modId xmlns:p14="http://schemas.microsoft.com/office/powerpoint/2010/main" val="3834879804"/>
              </p:ext>
            </p:extLst>
          </p:nvPr>
        </p:nvGraphicFramePr>
        <p:xfrm>
          <a:off x="1486669" y="4653136"/>
          <a:ext cx="718090" cy="713389"/>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pic>
        <p:nvPicPr>
          <p:cNvPr id="10" name="Рисунок 9"/>
          <p:cNvPicPr>
            <a:picLocks noChangeAspect="1"/>
          </p:cNvPicPr>
          <p:nvPr/>
        </p:nvPicPr>
        <p:blipFill>
          <a:blip r:embed="rId24" cstate="print">
            <a:extLst>
              <a:ext uri="{BEBA8EAE-BF5A-486C-A8C5-ECC9F3942E4B}">
                <a14:imgProps xmlns:a14="http://schemas.microsoft.com/office/drawing/2010/main">
                  <a14:imgLayer r:embed="rId25">
                    <a14:imgEffect>
                      <a14:backgroundRemoval t="9459" b="89189" l="0" r="89655"/>
                    </a14:imgEffect>
                  </a14:imgLayer>
                </a14:imgProps>
              </a:ext>
              <a:ext uri="{28A0092B-C50C-407E-A947-70E740481C1C}">
                <a14:useLocalDpi xmlns:a14="http://schemas.microsoft.com/office/drawing/2010/main" val="0"/>
              </a:ext>
            </a:extLst>
          </a:blip>
          <a:stretch>
            <a:fillRect/>
          </a:stretch>
        </p:blipFill>
        <p:spPr>
          <a:xfrm>
            <a:off x="6156176" y="1700808"/>
            <a:ext cx="1104900" cy="704850"/>
          </a:xfrm>
          <a:prstGeom prst="rect">
            <a:avLst/>
          </a:prstGeom>
        </p:spPr>
      </p:pic>
      <p:pic>
        <p:nvPicPr>
          <p:cNvPr id="23" name="Рисунок 22">
            <a:hlinkClick r:id="rId26" action="ppaction://hlinksldjump"/>
          </p:cNvPr>
          <p:cNvPicPr>
            <a:picLocks noChangeAspect="1"/>
          </p:cNvPicPr>
          <p:nvPr/>
        </p:nvPicPr>
        <p:blipFill>
          <a:blip r:embed="rId27" cstate="print">
            <a:extLst>
              <a:ext uri="{BEBA8EAE-BF5A-486C-A8C5-ECC9F3942E4B}">
                <a14:imgProps xmlns:a14="http://schemas.microsoft.com/office/drawing/2010/main">
                  <a14:imgLayer r:embed="rId10">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419871" y="1700808"/>
            <a:ext cx="4896545" cy="829432"/>
          </a:xfrm>
          <a:prstGeom prst="rect">
            <a:avLst/>
          </a:prstGeom>
          <a:ln>
            <a:noFill/>
          </a:ln>
        </p:spPr>
      </p:pic>
      <p:pic>
        <p:nvPicPr>
          <p:cNvPr id="24" name="Рисунок 23"/>
          <p:cNvPicPr>
            <a:picLocks noChangeAspect="1"/>
          </p:cNvPicPr>
          <p:nvPr/>
        </p:nvPicPr>
        <p:blipFill>
          <a:blip r:embed="rId28" cstate="print">
            <a:extLst>
              <a:ext uri="{BEBA8EAE-BF5A-486C-A8C5-ECC9F3942E4B}">
                <a14:imgProps xmlns:a14="http://schemas.microsoft.com/office/drawing/2010/main">
                  <a14:imgLayer r:embed="rId29">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916588" y="1916119"/>
            <a:ext cx="447675" cy="353399"/>
          </a:xfrm>
          <a:prstGeom prst="rect">
            <a:avLst/>
          </a:prstGeom>
        </p:spPr>
      </p:pic>
      <p:pic>
        <p:nvPicPr>
          <p:cNvPr id="25" name="Рисунок 24"/>
          <p:cNvPicPr>
            <a:picLocks noChangeAspect="1"/>
          </p:cNvPicPr>
          <p:nvPr/>
        </p:nvPicPr>
        <p:blipFill>
          <a:blip r:embed="rId30" cstate="print">
            <a:extLst>
              <a:ext uri="{BEBA8EAE-BF5A-486C-A8C5-ECC9F3942E4B}">
                <a14:imgProps xmlns:a14="http://schemas.microsoft.com/office/drawing/2010/main">
                  <a14:imgLayer r:embed="rId31">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533886" y="1862745"/>
            <a:ext cx="257175" cy="180975"/>
          </a:xfrm>
          <a:prstGeom prst="rect">
            <a:avLst/>
          </a:prstGeom>
        </p:spPr>
      </p:pic>
      <p:pic>
        <p:nvPicPr>
          <p:cNvPr id="26" name="Рисунок 25"/>
          <p:cNvPicPr>
            <a:picLocks noChangeAspect="1"/>
          </p:cNvPicPr>
          <p:nvPr/>
        </p:nvPicPr>
        <p:blipFill>
          <a:blip r:embed="rId32" cstate="print">
            <a:extLst>
              <a:ext uri="{BEBA8EAE-BF5A-486C-A8C5-ECC9F3942E4B}">
                <a14:imgProps xmlns:a14="http://schemas.microsoft.com/office/drawing/2010/main">
                  <a14:imgLayer r:embed="rId33">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133007" y="2302929"/>
            <a:ext cx="238125" cy="219075"/>
          </a:xfrm>
          <a:prstGeom prst="rect">
            <a:avLst/>
          </a:prstGeom>
        </p:spPr>
      </p:pic>
      <p:pic>
        <p:nvPicPr>
          <p:cNvPr id="27" name="Рисунок 26"/>
          <p:cNvPicPr>
            <a:picLocks noChangeAspect="1"/>
          </p:cNvPicPr>
          <p:nvPr/>
        </p:nvPicPr>
        <p:blipFill>
          <a:blip r:embed="rId32" cstate="print">
            <a:extLst>
              <a:ext uri="{BEBA8EAE-BF5A-486C-A8C5-ECC9F3942E4B}">
                <a14:imgProps xmlns:a14="http://schemas.microsoft.com/office/drawing/2010/main">
                  <a14:imgLayer r:embed="rId33">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861249" y="1754194"/>
            <a:ext cx="238125" cy="219075"/>
          </a:xfrm>
          <a:prstGeom prst="rect">
            <a:avLst/>
          </a:prstGeom>
        </p:spPr>
      </p:pic>
      <p:pic>
        <p:nvPicPr>
          <p:cNvPr id="28" name="Рисунок 27"/>
          <p:cNvPicPr>
            <a:picLocks noChangeAspect="1"/>
          </p:cNvPicPr>
          <p:nvPr/>
        </p:nvPicPr>
        <p:blipFill>
          <a:blip r:embed="rId34" cstate="print">
            <a:extLst>
              <a:ext uri="{BEBA8EAE-BF5A-486C-A8C5-ECC9F3942E4B}">
                <a14:imgProps xmlns:a14="http://schemas.microsoft.com/office/drawing/2010/main">
                  <a14:imgLayer r:embed="rId35">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7049937" y="1816713"/>
            <a:ext cx="180975" cy="161925"/>
          </a:xfrm>
          <a:prstGeom prst="rect">
            <a:avLst/>
          </a:prstGeom>
        </p:spPr>
      </p:pic>
      <p:sp>
        <p:nvSpPr>
          <p:cNvPr id="34" name="TextBox 33">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30" name="TextBox 29">
            <a:hlinkClick r:id="rId7" action="ppaction://hlinksldjump"/>
          </p:cNvPr>
          <p:cNvSpPr txBox="1"/>
          <p:nvPr/>
        </p:nvSpPr>
        <p:spPr>
          <a:xfrm>
            <a:off x="626707" y="1766360"/>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2" name="Рисунок 31">
            <a:hlinkClick r:id="rId7" action="ppaction://hlinksldjump"/>
          </p:cNvPr>
          <p:cNvPicPr>
            <a:picLocks noChangeAspect="1"/>
          </p:cNvPicPr>
          <p:nvPr/>
        </p:nvPicPr>
        <p:blipFill>
          <a:blip r:embed="rId36" cstate="print">
            <a:extLst>
              <a:ext uri="{BEBA8EAE-BF5A-486C-A8C5-ECC9F3942E4B}">
                <a14:imgProps xmlns:a14="http://schemas.microsoft.com/office/drawing/2010/main">
                  <a14:imgLayer r:embed="rId37">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50259" y="1804626"/>
            <a:ext cx="690094" cy="655004"/>
          </a:xfrm>
          <a:prstGeom prst="rect">
            <a:avLst/>
          </a:prstGeom>
        </p:spPr>
      </p:pic>
      <p:pic>
        <p:nvPicPr>
          <p:cNvPr id="35" name="Picture 2"/>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00807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Рисунок 3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5" name="Рисунок 24">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2" name="Рисунок 1">
            <a:hlinkClick r:id="rId5" action="ppaction://hlinksldjump"/>
          </p:cNvPr>
          <p:cNvPicPr>
            <a:picLocks noChangeAspect="1"/>
          </p:cNvPicPr>
          <p:nvPr/>
        </p:nvPicPr>
        <p:blipFill>
          <a:blip r:embed="rId6" cstate="print">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430884" y="1700808"/>
            <a:ext cx="4779615" cy="809625"/>
          </a:xfrm>
          <a:prstGeom prst="rect">
            <a:avLst/>
          </a:prstGeom>
          <a:ln>
            <a:noFill/>
          </a:ln>
        </p:spPr>
      </p:pic>
      <p:sp>
        <p:nvSpPr>
          <p:cNvPr id="6" name="Блок-схема: альтернативный процесс 5">
            <a:hlinkClick r:id="rId8"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9"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4" name="Рисунок 13">
            <a:hlinkClick r:id="rId8"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15" name="Блок-схема: альтернативный процесс 14">
            <a:hlinkClick r:id="rId11"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4" name="Рисунок 3">
            <a:hlinkClick r:id="rId5"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137340" y="2611806"/>
            <a:ext cx="5180213" cy="3409482"/>
          </a:xfrm>
          <a:prstGeom prst="rect">
            <a:avLst/>
          </a:prstGeom>
        </p:spPr>
      </p:pic>
      <p:pic>
        <p:nvPicPr>
          <p:cNvPr id="8" name="Рисунок 7">
            <a:hlinkClick r:id="rId5"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004048" y="5085184"/>
            <a:ext cx="1565161" cy="477559"/>
          </a:xfrm>
          <a:prstGeom prst="rect">
            <a:avLst/>
          </a:prstGeom>
          <a:effectLst>
            <a:softEdge rad="63500"/>
          </a:effectLst>
        </p:spPr>
      </p:pic>
      <p:sp>
        <p:nvSpPr>
          <p:cNvPr id="18" name="Прямоугольник 17">
            <a:hlinkClick r:id="rId5" action="ppaction://hlinksldjump"/>
          </p:cNvPr>
          <p:cNvSpPr/>
          <p:nvPr/>
        </p:nvSpPr>
        <p:spPr>
          <a:xfrm>
            <a:off x="3970493" y="3173296"/>
            <a:ext cx="3363251" cy="707886"/>
          </a:xfrm>
          <a:prstGeom prst="rect">
            <a:avLst/>
          </a:prstGeom>
          <a:noFill/>
          <a:ln>
            <a:noFill/>
          </a:ln>
          <a:effectLst>
            <a:glow rad="101600">
              <a:schemeClr val="accent6">
                <a:satMod val="175000"/>
                <a:alpha val="40000"/>
              </a:schemeClr>
            </a:glow>
          </a:effectLst>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4000" b="1" spc="50" dirty="0" smtClean="0">
                <a:ln w="11430">
                  <a:noFill/>
                </a:ln>
                <a:solidFill>
                  <a:srgbClr val="FFC0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Бывают ли</a:t>
            </a:r>
            <a:endParaRPr lang="ru-RU" sz="4000" b="1" spc="50" dirty="0">
              <a:ln w="11430">
                <a:noFill/>
              </a:ln>
              <a:solidFill>
                <a:srgbClr val="FFC0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19" name="Прямоугольник 18">
            <a:hlinkClick r:id="rId5" action="ppaction://hlinksldjump"/>
          </p:cNvPr>
          <p:cNvSpPr/>
          <p:nvPr/>
        </p:nvSpPr>
        <p:spPr>
          <a:xfrm rot="21331659">
            <a:off x="3876664" y="3821167"/>
            <a:ext cx="3861869" cy="461665"/>
          </a:xfrm>
          <a:prstGeom prst="rect">
            <a:avLst/>
          </a:prstGeom>
          <a:noFill/>
          <a:ln>
            <a:noFill/>
          </a:ln>
          <a:effectLst>
            <a:glow rad="101600">
              <a:schemeClr val="accent5">
                <a:satMod val="175000"/>
                <a:alpha val="40000"/>
              </a:schemeClr>
            </a:glow>
          </a:effectLst>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400" b="1" spc="50" dirty="0" smtClean="0">
                <a:ln w="11430">
                  <a:noFill/>
                </a:ln>
                <a:solidFill>
                  <a:srgbClr val="FF00FF"/>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у Министра финансов</a:t>
            </a:r>
            <a:endParaRPr lang="ru-RU" sz="2400" b="1" spc="50" dirty="0">
              <a:ln w="11430">
                <a:noFill/>
              </a:ln>
              <a:solidFill>
                <a:srgbClr val="FF00FF"/>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0" name="Прямоугольник 19">
            <a:hlinkClick r:id="rId5" action="ppaction://hlinksldjump"/>
          </p:cNvPr>
          <p:cNvSpPr/>
          <p:nvPr/>
        </p:nvSpPr>
        <p:spPr>
          <a:xfrm>
            <a:off x="4551398" y="4194354"/>
            <a:ext cx="2961140" cy="892552"/>
          </a:xfrm>
          <a:prstGeom prst="rect">
            <a:avLst/>
          </a:prstGeom>
          <a:noFill/>
          <a:ln>
            <a:noFill/>
          </a:ln>
          <a:effectLst>
            <a:glow rad="101600">
              <a:schemeClr val="accent3">
                <a:satMod val="175000"/>
                <a:alpha val="40000"/>
              </a:schemeClr>
            </a:glow>
          </a:effectLst>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600" b="1" spc="50" dirty="0" smtClean="0">
                <a:ln w="11430">
                  <a:noFill/>
                </a:ln>
                <a:solidFill>
                  <a:srgbClr val="FF5050"/>
                </a:solidFill>
                <a:effectLst>
                  <a:glow rad="101600">
                    <a:schemeClr val="accent5">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контрольные работы?</a:t>
            </a:r>
            <a:endParaRPr lang="ru-RU" sz="2600" b="1" spc="50" dirty="0">
              <a:ln w="11430">
                <a:noFill/>
              </a:ln>
              <a:solidFill>
                <a:srgbClr val="FF5050"/>
              </a:solidFill>
              <a:effectLst>
                <a:glow rad="101600">
                  <a:schemeClr val="accent5">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1" name="Схема 20"/>
          <p:cNvGraphicFramePr/>
          <p:nvPr>
            <p:extLst>
              <p:ext uri="{D42A27DB-BD31-4B8C-83A1-F6EECF244321}">
                <p14:modId xmlns:p14="http://schemas.microsoft.com/office/powerpoint/2010/main" val="1252708112"/>
              </p:ext>
            </p:extLst>
          </p:nvPr>
        </p:nvGraphicFramePr>
        <p:xfrm>
          <a:off x="35496" y="3671299"/>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22" name="Схема 21">
            <a:hlinkClick r:id="rId19" action="ppaction://hlinksldjump"/>
          </p:cNvPr>
          <p:cNvGraphicFramePr/>
          <p:nvPr>
            <p:extLst>
              <p:ext uri="{D42A27DB-BD31-4B8C-83A1-F6EECF244321}">
                <p14:modId xmlns:p14="http://schemas.microsoft.com/office/powerpoint/2010/main" val="696295295"/>
              </p:ext>
            </p:extLst>
          </p:nvPr>
        </p:nvGraphicFramePr>
        <p:xfrm>
          <a:off x="1486669" y="4581128"/>
          <a:ext cx="718090" cy="739664"/>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3" name="Рисунок 2">
            <a:hlinkClick r:id="rId5" action="ppaction://hlinksldjump"/>
          </p:cNvPr>
          <p:cNvPicPr>
            <a:picLocks noChangeAspect="1"/>
          </p:cNvPicPr>
          <p:nvPr/>
        </p:nvPicPr>
        <p:blipFill>
          <a:blip r:embed="rId25" cstate="print">
            <a:extLst>
              <a:ext uri="{BEBA8EAE-BF5A-486C-A8C5-ECC9F3942E4B}">
                <a14:imgProps xmlns:a14="http://schemas.microsoft.com/office/drawing/2010/main">
                  <a14:imgLayer r:embed="rId26">
                    <a14:imgEffect>
                      <a14:backgroundRemoval t="4762" b="88889" l="1361" r="89796"/>
                    </a14:imgEffect>
                  </a14:imgLayer>
                </a14:imgProps>
              </a:ext>
              <a:ext uri="{28A0092B-C50C-407E-A947-70E740481C1C}">
                <a14:useLocalDpi xmlns:a14="http://schemas.microsoft.com/office/drawing/2010/main" val="0"/>
              </a:ext>
            </a:extLst>
          </a:blip>
          <a:stretch>
            <a:fillRect/>
          </a:stretch>
        </p:blipFill>
        <p:spPr>
          <a:xfrm>
            <a:off x="6228184" y="1910358"/>
            <a:ext cx="1400175" cy="600075"/>
          </a:xfrm>
          <a:prstGeom prst="rect">
            <a:avLst/>
          </a:prstGeom>
        </p:spPr>
      </p:pic>
      <p:pic>
        <p:nvPicPr>
          <p:cNvPr id="27" name="Рисунок 26"/>
          <p:cNvPicPr>
            <a:picLocks noChangeAspect="1"/>
          </p:cNvPicPr>
          <p:nvPr/>
        </p:nvPicPr>
        <p:blipFill>
          <a:blip r:embed="rId27" cstate="print">
            <a:extLst>
              <a:ext uri="{BEBA8EAE-BF5A-486C-A8C5-ECC9F3942E4B}">
                <a14:imgProps xmlns:a14="http://schemas.microsoft.com/office/drawing/2010/main">
                  <a14:imgLayer r:embed="rId28">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826099" y="2131513"/>
            <a:ext cx="447675" cy="353399"/>
          </a:xfrm>
          <a:prstGeom prst="rect">
            <a:avLst/>
          </a:prstGeom>
        </p:spPr>
      </p:pic>
      <p:pic>
        <p:nvPicPr>
          <p:cNvPr id="28" name="Рисунок 27"/>
          <p:cNvPicPr>
            <a:picLocks noChangeAspect="1"/>
          </p:cNvPicPr>
          <p:nvPr/>
        </p:nvPicPr>
        <p:blipFill>
          <a:blip r:embed="rId29" cstate="print">
            <a:extLst>
              <a:ext uri="{BEBA8EAE-BF5A-486C-A8C5-ECC9F3942E4B}">
                <a14:imgProps xmlns:a14="http://schemas.microsoft.com/office/drawing/2010/main">
                  <a14:imgLayer r:embed="rId30">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533886" y="1862745"/>
            <a:ext cx="257175" cy="180975"/>
          </a:xfrm>
          <a:prstGeom prst="rect">
            <a:avLst/>
          </a:prstGeom>
        </p:spPr>
      </p:pic>
      <p:pic>
        <p:nvPicPr>
          <p:cNvPr id="29" name="Рисунок 28"/>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055838" y="2241611"/>
            <a:ext cx="238125" cy="219075"/>
          </a:xfrm>
          <a:prstGeom prst="rect">
            <a:avLst/>
          </a:prstGeom>
        </p:spPr>
      </p:pic>
      <p:pic>
        <p:nvPicPr>
          <p:cNvPr id="30" name="Рисунок 29"/>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6109121" y="1839540"/>
            <a:ext cx="238125" cy="219075"/>
          </a:xfrm>
          <a:prstGeom prst="rect">
            <a:avLst/>
          </a:prstGeom>
        </p:spPr>
      </p:pic>
      <p:pic>
        <p:nvPicPr>
          <p:cNvPr id="31" name="Рисунок 30"/>
          <p:cNvPicPr>
            <a:picLocks noChangeAspect="1"/>
          </p:cNvPicPr>
          <p:nvPr/>
        </p:nvPicPr>
        <p:blipFill>
          <a:blip r:embed="rId33" cstate="print">
            <a:extLst>
              <a:ext uri="{BEBA8EAE-BF5A-486C-A8C5-ECC9F3942E4B}">
                <a14:imgProps xmlns:a14="http://schemas.microsoft.com/office/drawing/2010/main">
                  <a14:imgLayer r:embed="rId34">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959449" y="2105620"/>
            <a:ext cx="180975" cy="161925"/>
          </a:xfrm>
          <a:prstGeom prst="rect">
            <a:avLst/>
          </a:prstGeom>
        </p:spPr>
      </p:pic>
      <p:sp>
        <p:nvSpPr>
          <p:cNvPr id="33" name="TextBox 32">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6" name="TextBox 25">
            <a:hlinkClick r:id="rId8"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5" name="Рисунок 34">
            <a:hlinkClick r:id="rId8" action="ppaction://hlinksldjump"/>
          </p:cNvPr>
          <p:cNvPicPr>
            <a:picLocks noChangeAspect="1"/>
          </p:cNvPicPr>
          <p:nvPr/>
        </p:nvPicPr>
        <p:blipFill>
          <a:blip r:embed="rId35" cstate="print">
            <a:extLst>
              <a:ext uri="{BEBA8EAE-BF5A-486C-A8C5-ECC9F3942E4B}">
                <a14:imgProps xmlns:a14="http://schemas.microsoft.com/office/drawing/2010/main">
                  <a14:imgLayer r:embed="rId36">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6" name="Picture 2"/>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05232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Рисунок 3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30" name="Рисунок 2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3" name="Рисунок 2"/>
          <p:cNvPicPr>
            <a:picLocks noChangeAspect="1"/>
          </p:cNvPicPr>
          <p:nvPr/>
        </p:nvPicPr>
        <p:blipFill>
          <a:blip r:embed="rId5" cstate="print">
            <a:extLst>
              <a:ext uri="{BEBA8EAE-BF5A-486C-A8C5-ECC9F3942E4B}">
                <a14:imgProps xmlns:a14="http://schemas.microsoft.com/office/drawing/2010/main">
                  <a14:imgLayer r:embed="rId6">
                    <a14:imgEffect>
                      <a14:backgroundRemoval t="9412" b="89412" l="0" r="92909"/>
                    </a14:imgEffect>
                  </a14:imgLayer>
                </a14:imgProps>
              </a:ext>
              <a:ext uri="{28A0092B-C50C-407E-A947-70E740481C1C}">
                <a14:useLocalDpi xmlns:a14="http://schemas.microsoft.com/office/drawing/2010/main" val="0"/>
              </a:ext>
            </a:extLst>
          </a:blip>
          <a:stretch>
            <a:fillRect/>
          </a:stretch>
        </p:blipFill>
        <p:spPr>
          <a:xfrm>
            <a:off x="3430884" y="1700808"/>
            <a:ext cx="4779615" cy="809625"/>
          </a:xfrm>
          <a:prstGeom prst="rect">
            <a:avLst/>
          </a:prstGeom>
          <a:ln>
            <a:noFill/>
          </a:ln>
        </p:spPr>
      </p:pic>
      <p:pic>
        <p:nvPicPr>
          <p:cNvPr id="13" name="Рисунок 12">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48033" y="2363026"/>
            <a:ext cx="4001566" cy="2540413"/>
          </a:xfrm>
          <a:prstGeom prst="rect">
            <a:avLst/>
          </a:prstGeom>
        </p:spPr>
      </p:pic>
      <p:sp>
        <p:nvSpPr>
          <p:cNvPr id="4" name="Блок-схема: альтернативный процесс 3">
            <a:hlinkClick r:id="rId9"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5" name="Блок-схема: альтернативный процесс 4">
            <a:hlinkClick r:id="rId10"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a:hlinkClick r:id="rId9"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9" name="Блок-схема: альтернативный процесс 8">
            <a:hlinkClick r:id="rId12"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18" name="TextBox 17">
            <a:hlinkClick r:id="rId7" action="ppaction://hlinksldjump"/>
          </p:cNvPr>
          <p:cNvSpPr txBox="1"/>
          <p:nvPr/>
        </p:nvSpPr>
        <p:spPr>
          <a:xfrm>
            <a:off x="4572000" y="2708920"/>
            <a:ext cx="4139952" cy="2554545"/>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От работы Министра финансов зависит очень многое. Он контролирует, то есть оберегает республиканский бюджет.  </a:t>
            </a:r>
          </a:p>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А граждане со своей стороны тоже контролируют Министра – ежедневно оценивают его действия и если им кажется, что Министр наделал ошибок, всегда готовы ему поставить двойку. </a:t>
            </a:r>
          </a:p>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Поэтому вся работа Министра финансов – это сплошная контрольная.</a:t>
            </a:r>
            <a:endPar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p:txBody>
      </p:sp>
      <p:graphicFrame>
        <p:nvGraphicFramePr>
          <p:cNvPr id="19" name="Схема 18"/>
          <p:cNvGraphicFramePr/>
          <p:nvPr>
            <p:extLst>
              <p:ext uri="{D42A27DB-BD31-4B8C-83A1-F6EECF244321}">
                <p14:modId xmlns:p14="http://schemas.microsoft.com/office/powerpoint/2010/main" val="3996793500"/>
              </p:ext>
            </p:extLst>
          </p:nvPr>
        </p:nvGraphicFramePr>
        <p:xfrm>
          <a:off x="28861" y="3788695"/>
          <a:ext cx="2922474" cy="253392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20" name="Схема 19">
            <a:hlinkClick r:id="rId18" action="ppaction://hlinksldjump"/>
          </p:cNvPr>
          <p:cNvGraphicFramePr/>
          <p:nvPr>
            <p:extLst>
              <p:ext uri="{D42A27DB-BD31-4B8C-83A1-F6EECF244321}">
                <p14:modId xmlns:p14="http://schemas.microsoft.com/office/powerpoint/2010/main" val="1840162225"/>
              </p:ext>
            </p:extLst>
          </p:nvPr>
        </p:nvGraphicFramePr>
        <p:xfrm>
          <a:off x="1480034" y="4725144"/>
          <a:ext cx="718090" cy="713044"/>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pic>
        <p:nvPicPr>
          <p:cNvPr id="23" name="Рисунок 22">
            <a:hlinkClick r:id="rId24" action="ppaction://hlinksldjump"/>
          </p:cNvPr>
          <p:cNvPicPr>
            <a:picLocks noChangeAspect="1"/>
          </p:cNvPicPr>
          <p:nvPr/>
        </p:nvPicPr>
        <p:blipFill>
          <a:blip r:embed="rId25" cstate="print">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430884" y="1700808"/>
            <a:ext cx="4779615" cy="809625"/>
          </a:xfrm>
          <a:prstGeom prst="rect">
            <a:avLst/>
          </a:prstGeom>
          <a:ln>
            <a:noFill/>
          </a:ln>
        </p:spPr>
      </p:pic>
      <p:pic>
        <p:nvPicPr>
          <p:cNvPr id="24" name="Рисунок 23">
            <a:hlinkClick r:id="rId24" action="ppaction://hlinksldjump"/>
          </p:cNvPr>
          <p:cNvPicPr>
            <a:picLocks noChangeAspect="1"/>
          </p:cNvPicPr>
          <p:nvPr/>
        </p:nvPicPr>
        <p:blipFill>
          <a:blip r:embed="rId26" cstate="print">
            <a:extLst>
              <a:ext uri="{BEBA8EAE-BF5A-486C-A8C5-ECC9F3942E4B}">
                <a14:imgProps xmlns:a14="http://schemas.microsoft.com/office/drawing/2010/main">
                  <a14:imgLayer r:embed="rId27">
                    <a14:imgEffect>
                      <a14:backgroundRemoval t="4762" b="88889" l="1361" r="89796"/>
                    </a14:imgEffect>
                  </a14:imgLayer>
                </a14:imgProps>
              </a:ext>
              <a:ext uri="{28A0092B-C50C-407E-A947-70E740481C1C}">
                <a14:useLocalDpi xmlns:a14="http://schemas.microsoft.com/office/drawing/2010/main" val="0"/>
              </a:ext>
            </a:extLst>
          </a:blip>
          <a:stretch>
            <a:fillRect/>
          </a:stretch>
        </p:blipFill>
        <p:spPr>
          <a:xfrm>
            <a:off x="6228184" y="1910358"/>
            <a:ext cx="1400175" cy="600075"/>
          </a:xfrm>
          <a:prstGeom prst="rect">
            <a:avLst/>
          </a:prstGeom>
        </p:spPr>
      </p:pic>
      <p:pic>
        <p:nvPicPr>
          <p:cNvPr id="25" name="Рисунок 24"/>
          <p:cNvPicPr>
            <a:picLocks noChangeAspect="1"/>
          </p:cNvPicPr>
          <p:nvPr/>
        </p:nvPicPr>
        <p:blipFill>
          <a:blip r:embed="rId28" cstate="print">
            <a:extLst>
              <a:ext uri="{BEBA8EAE-BF5A-486C-A8C5-ECC9F3942E4B}">
                <a14:imgProps xmlns:a14="http://schemas.microsoft.com/office/drawing/2010/main">
                  <a14:imgLayer r:embed="rId29">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826099" y="2131513"/>
            <a:ext cx="447675" cy="353399"/>
          </a:xfrm>
          <a:prstGeom prst="rect">
            <a:avLst/>
          </a:prstGeom>
        </p:spPr>
      </p:pic>
      <p:pic>
        <p:nvPicPr>
          <p:cNvPr id="26" name="Рисунок 25"/>
          <p:cNvPicPr>
            <a:picLocks noChangeAspect="1"/>
          </p:cNvPicPr>
          <p:nvPr/>
        </p:nvPicPr>
        <p:blipFill>
          <a:blip r:embed="rId30" cstate="print">
            <a:extLst>
              <a:ext uri="{BEBA8EAE-BF5A-486C-A8C5-ECC9F3942E4B}">
                <a14:imgProps xmlns:a14="http://schemas.microsoft.com/office/drawing/2010/main">
                  <a14:imgLayer r:embed="rId31">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533886" y="1862745"/>
            <a:ext cx="257175" cy="180975"/>
          </a:xfrm>
          <a:prstGeom prst="rect">
            <a:avLst/>
          </a:prstGeom>
        </p:spPr>
      </p:pic>
      <p:pic>
        <p:nvPicPr>
          <p:cNvPr id="27" name="Рисунок 26"/>
          <p:cNvPicPr>
            <a:picLocks noChangeAspect="1"/>
          </p:cNvPicPr>
          <p:nvPr/>
        </p:nvPicPr>
        <p:blipFill>
          <a:blip r:embed="rId32" cstate="print">
            <a:extLst>
              <a:ext uri="{BEBA8EAE-BF5A-486C-A8C5-ECC9F3942E4B}">
                <a14:imgProps xmlns:a14="http://schemas.microsoft.com/office/drawing/2010/main">
                  <a14:imgLayer r:embed="rId33">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055838" y="2241611"/>
            <a:ext cx="238125" cy="219075"/>
          </a:xfrm>
          <a:prstGeom prst="rect">
            <a:avLst/>
          </a:prstGeom>
        </p:spPr>
      </p:pic>
      <p:pic>
        <p:nvPicPr>
          <p:cNvPr id="28" name="Рисунок 27"/>
          <p:cNvPicPr>
            <a:picLocks noChangeAspect="1"/>
          </p:cNvPicPr>
          <p:nvPr/>
        </p:nvPicPr>
        <p:blipFill>
          <a:blip r:embed="rId32" cstate="print">
            <a:extLst>
              <a:ext uri="{BEBA8EAE-BF5A-486C-A8C5-ECC9F3942E4B}">
                <a14:imgProps xmlns:a14="http://schemas.microsoft.com/office/drawing/2010/main">
                  <a14:imgLayer r:embed="rId33">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6109121" y="1839540"/>
            <a:ext cx="238125" cy="219075"/>
          </a:xfrm>
          <a:prstGeom prst="rect">
            <a:avLst/>
          </a:prstGeom>
        </p:spPr>
      </p:pic>
      <p:pic>
        <p:nvPicPr>
          <p:cNvPr id="29" name="Рисунок 28"/>
          <p:cNvPicPr>
            <a:picLocks noChangeAspect="1"/>
          </p:cNvPicPr>
          <p:nvPr/>
        </p:nvPicPr>
        <p:blipFill>
          <a:blip r:embed="rId34" cstate="print">
            <a:extLst>
              <a:ext uri="{BEBA8EAE-BF5A-486C-A8C5-ECC9F3942E4B}">
                <a14:imgProps xmlns:a14="http://schemas.microsoft.com/office/drawing/2010/main">
                  <a14:imgLayer r:embed="rId35">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959449" y="2105620"/>
            <a:ext cx="180975" cy="161925"/>
          </a:xfrm>
          <a:prstGeom prst="rect">
            <a:avLst/>
          </a:prstGeom>
        </p:spPr>
      </p:pic>
      <p:sp>
        <p:nvSpPr>
          <p:cNvPr id="35" name="TextBox 34">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31" name="TextBox 30">
            <a:hlinkClick r:id="rId9"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3" name="Рисунок 32">
            <a:hlinkClick r:id="rId9" action="ppaction://hlinksldjump"/>
          </p:cNvPr>
          <p:cNvPicPr>
            <a:picLocks noChangeAspect="1"/>
          </p:cNvPicPr>
          <p:nvPr/>
        </p:nvPicPr>
        <p:blipFill>
          <a:blip r:embed="rId36" cstate="print">
            <a:extLst>
              <a:ext uri="{BEBA8EAE-BF5A-486C-A8C5-ECC9F3942E4B}">
                <a14:imgProps xmlns:a14="http://schemas.microsoft.com/office/drawing/2010/main">
                  <a14:imgLayer r:embed="rId37">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6" name="Picture 2"/>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62277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Рисунок 3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5" name="Рисунок 24">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5" name="Блок-схема: альтернативный процесс 4">
            <a:hlinkClick r:id="rId5"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6"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0" name="Рисунок 9">
            <a:hlinkClick r:id="rId7" action="ppaction://hlinksldjump"/>
          </p:cNvPr>
          <p:cNvPicPr>
            <a:picLocks noChangeAspect="1"/>
          </p:cNvPicPr>
          <p:nvPr/>
        </p:nvPicPr>
        <p:blipFill>
          <a:blip r:embed="rId8" cstate="print">
            <a:extLst>
              <a:ext uri="{BEBA8EAE-BF5A-486C-A8C5-ECC9F3942E4B}">
                <a14:imgProps xmlns:a14="http://schemas.microsoft.com/office/drawing/2010/main">
                  <a14:imgLayer r:embed="rId9">
                    <a14:imgEffect>
                      <a14:backgroundRemoval t="0" b="89412" l="0" r="90000"/>
                    </a14:imgEffect>
                  </a14:imgLayer>
                </a14:imgProps>
              </a:ext>
              <a:ext uri="{28A0092B-C50C-407E-A947-70E740481C1C}">
                <a14:useLocalDpi xmlns:a14="http://schemas.microsoft.com/office/drawing/2010/main" val="0"/>
              </a:ext>
            </a:extLst>
          </a:blip>
          <a:stretch>
            <a:fillRect/>
          </a:stretch>
        </p:blipFill>
        <p:spPr>
          <a:xfrm>
            <a:off x="3131840" y="1677874"/>
            <a:ext cx="4915003" cy="832559"/>
          </a:xfrm>
          <a:prstGeom prst="rect">
            <a:avLst/>
          </a:prstGeom>
          <a:ln>
            <a:noFill/>
          </a:ln>
        </p:spPr>
      </p:pic>
      <p:pic>
        <p:nvPicPr>
          <p:cNvPr id="17" name="Рисунок 16">
            <a:hlinkClick r:id="rId5"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18" name="Блок-схема: альтернативный процесс 17">
            <a:hlinkClick r:id="rId11"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2" name="Рисунок 1">
            <a:hlinkClick r:id="rId7"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733170" y="2496319"/>
            <a:ext cx="5980929" cy="4054019"/>
          </a:xfrm>
          <a:prstGeom prst="rect">
            <a:avLst/>
          </a:prstGeom>
        </p:spPr>
      </p:pic>
      <p:pic>
        <p:nvPicPr>
          <p:cNvPr id="3" name="Рисунок 2">
            <a:hlinkClick r:id="rId7"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932040" y="5589240"/>
            <a:ext cx="1872208" cy="531302"/>
          </a:xfrm>
          <a:prstGeom prst="rect">
            <a:avLst/>
          </a:prstGeom>
          <a:ln>
            <a:noFill/>
          </a:ln>
          <a:effectLst>
            <a:softEdge rad="112500"/>
          </a:effectLst>
        </p:spPr>
      </p:pic>
      <p:sp>
        <p:nvSpPr>
          <p:cNvPr id="19" name="Прямоугольник 18">
            <a:hlinkClick r:id="rId7" action="ppaction://hlinksldjump"/>
          </p:cNvPr>
          <p:cNvSpPr/>
          <p:nvPr/>
        </p:nvSpPr>
        <p:spPr>
          <a:xfrm>
            <a:off x="4068804" y="3225552"/>
            <a:ext cx="3697849" cy="769441"/>
          </a:xfrm>
          <a:prstGeom prst="rect">
            <a:avLst/>
          </a:prstGeom>
          <a:noFill/>
          <a:ln>
            <a:noFill/>
          </a:ln>
          <a:effectLst>
            <a:glow rad="101600">
              <a:schemeClr val="accent1">
                <a:satMod val="175000"/>
                <a:alpha val="40000"/>
              </a:schemeClr>
            </a:glow>
          </a:effectLst>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4400" b="1" spc="50" dirty="0" smtClean="0">
                <a:ln w="11430">
                  <a:noFill/>
                </a:ln>
                <a:solidFill>
                  <a:srgbClr val="00B0F0"/>
                </a:solidFill>
                <a:effectLst>
                  <a:glow rad="101600">
                    <a:schemeClr val="accent6">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Как узнать,</a:t>
            </a:r>
            <a:endParaRPr lang="ru-RU" sz="4400" b="1" spc="50" dirty="0">
              <a:ln w="11430">
                <a:noFill/>
              </a:ln>
              <a:solidFill>
                <a:srgbClr val="00B0F0"/>
              </a:solidFill>
              <a:effectLst>
                <a:glow rad="101600">
                  <a:schemeClr val="accent6">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0" name="Прямоугольник 19">
            <a:hlinkClick r:id="rId7" action="ppaction://hlinksldjump"/>
          </p:cNvPr>
          <p:cNvSpPr/>
          <p:nvPr/>
        </p:nvSpPr>
        <p:spPr>
          <a:xfrm rot="198573">
            <a:off x="4293713" y="3942480"/>
            <a:ext cx="3363251" cy="461665"/>
          </a:xfrm>
          <a:prstGeom prst="rect">
            <a:avLst/>
          </a:prstGeom>
          <a:noFill/>
          <a:ln>
            <a:noFill/>
          </a:ln>
          <a:effectLst>
            <a:glow rad="101600">
              <a:schemeClr val="accent2">
                <a:satMod val="175000"/>
                <a:alpha val="40000"/>
              </a:schemeClr>
            </a:glow>
          </a:effectLst>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400" b="1" spc="50" dirty="0" smtClean="0">
                <a:ln w="11430">
                  <a:noFill/>
                </a:ln>
                <a:solidFill>
                  <a:srgbClr val="FF257D"/>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справляется ли</a:t>
            </a:r>
            <a:endParaRPr lang="ru-RU" sz="2400" b="1" spc="50" dirty="0">
              <a:ln w="11430">
                <a:noFill/>
              </a:ln>
              <a:solidFill>
                <a:srgbClr val="FF257D"/>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1" name="Прямоугольник 20">
            <a:hlinkClick r:id="rId7" action="ppaction://hlinksldjump"/>
          </p:cNvPr>
          <p:cNvSpPr/>
          <p:nvPr/>
        </p:nvSpPr>
        <p:spPr>
          <a:xfrm>
            <a:off x="3787321" y="4370108"/>
            <a:ext cx="4130391" cy="523220"/>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800" b="1" spc="50" dirty="0" smtClean="0">
                <a:ln w="11430">
                  <a:noFill/>
                </a:ln>
                <a:solidFill>
                  <a:srgbClr val="00FF99"/>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Министр финансов</a:t>
            </a:r>
            <a:endParaRPr lang="ru-RU" sz="2800" b="1" spc="50" dirty="0">
              <a:ln w="11430">
                <a:noFill/>
              </a:ln>
              <a:solidFill>
                <a:srgbClr val="00FF99"/>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2" name="Прямоугольник 21">
            <a:hlinkClick r:id="rId7" action="ppaction://hlinksldjump"/>
          </p:cNvPr>
          <p:cNvSpPr/>
          <p:nvPr/>
        </p:nvSpPr>
        <p:spPr>
          <a:xfrm rot="21418128">
            <a:off x="4070406" y="4896343"/>
            <a:ext cx="3809862" cy="523220"/>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800" b="1" spc="50" dirty="0" smtClean="0">
                <a:ln w="11430">
                  <a:noFill/>
                </a:ln>
                <a:solidFill>
                  <a:srgbClr val="FF00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со своей работой?</a:t>
            </a:r>
            <a:endParaRPr lang="ru-RU" sz="2800" b="1" spc="50" dirty="0">
              <a:ln w="11430">
                <a:noFill/>
              </a:ln>
              <a:solidFill>
                <a:srgbClr val="FF00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3" name="Схема 22"/>
          <p:cNvGraphicFramePr/>
          <p:nvPr>
            <p:extLst>
              <p:ext uri="{D42A27DB-BD31-4B8C-83A1-F6EECF244321}">
                <p14:modId xmlns:p14="http://schemas.microsoft.com/office/powerpoint/2010/main" val="2569286403"/>
              </p:ext>
            </p:extLst>
          </p:nvPr>
        </p:nvGraphicFramePr>
        <p:xfrm>
          <a:off x="133739" y="3622092"/>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24" name="Схема 23">
            <a:hlinkClick r:id="rId19" action="ppaction://hlinksldjump"/>
          </p:cNvPr>
          <p:cNvGraphicFramePr/>
          <p:nvPr>
            <p:extLst>
              <p:ext uri="{D42A27DB-BD31-4B8C-83A1-F6EECF244321}">
                <p14:modId xmlns:p14="http://schemas.microsoft.com/office/powerpoint/2010/main" val="1332560141"/>
              </p:ext>
            </p:extLst>
          </p:nvPr>
        </p:nvGraphicFramePr>
        <p:xfrm>
          <a:off x="1584912" y="4523328"/>
          <a:ext cx="718090" cy="748257"/>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29" name="Рисунок 28"/>
          <p:cNvPicPr>
            <a:picLocks noChangeAspect="1"/>
          </p:cNvPicPr>
          <p:nvPr/>
        </p:nvPicPr>
        <p:blipFill>
          <a:blip r:embed="rId25" cstate="print">
            <a:extLst>
              <a:ext uri="{BEBA8EAE-BF5A-486C-A8C5-ECC9F3942E4B}">
                <a14:imgProps xmlns:a14="http://schemas.microsoft.com/office/drawing/2010/main">
                  <a14:imgLayer r:embed="rId26">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041433" y="1976196"/>
            <a:ext cx="447675" cy="353399"/>
          </a:xfrm>
          <a:prstGeom prst="rect">
            <a:avLst/>
          </a:prstGeom>
        </p:spPr>
      </p:pic>
      <p:pic>
        <p:nvPicPr>
          <p:cNvPr id="30" name="Рисунок 29"/>
          <p:cNvPicPr>
            <a:picLocks noChangeAspect="1"/>
          </p:cNvPicPr>
          <p:nvPr/>
        </p:nvPicPr>
        <p:blipFill>
          <a:blip r:embed="rId27" cstate="print">
            <a:extLst>
              <a:ext uri="{BEBA8EAE-BF5A-486C-A8C5-ECC9F3942E4B}">
                <a14:imgProps xmlns:a14="http://schemas.microsoft.com/office/drawing/2010/main">
                  <a14:imgLayer r:embed="rId28">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879637" y="1884939"/>
            <a:ext cx="257175" cy="180975"/>
          </a:xfrm>
          <a:prstGeom prst="rect">
            <a:avLst/>
          </a:prstGeom>
        </p:spPr>
      </p:pic>
      <p:pic>
        <p:nvPicPr>
          <p:cNvPr id="31" name="Рисунок 30"/>
          <p:cNvPicPr>
            <a:picLocks noChangeAspect="1"/>
          </p:cNvPicPr>
          <p:nvPr/>
        </p:nvPicPr>
        <p:blipFill>
          <a:blip r:embed="rId29" cstate="print">
            <a:extLst>
              <a:ext uri="{BEBA8EAE-BF5A-486C-A8C5-ECC9F3942E4B}">
                <a14:imgProps xmlns:a14="http://schemas.microsoft.com/office/drawing/2010/main">
                  <a14:imgLayer r:embed="rId30">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239510" y="2277244"/>
            <a:ext cx="238125" cy="219075"/>
          </a:xfrm>
          <a:prstGeom prst="rect">
            <a:avLst/>
          </a:prstGeom>
        </p:spPr>
      </p:pic>
      <p:pic>
        <p:nvPicPr>
          <p:cNvPr id="32" name="Рисунок 31"/>
          <p:cNvPicPr>
            <a:picLocks noChangeAspect="1"/>
          </p:cNvPicPr>
          <p:nvPr/>
        </p:nvPicPr>
        <p:blipFill>
          <a:blip r:embed="rId29" cstate="print">
            <a:extLst>
              <a:ext uri="{BEBA8EAE-BF5A-486C-A8C5-ECC9F3942E4B}">
                <a14:imgProps xmlns:a14="http://schemas.microsoft.com/office/drawing/2010/main">
                  <a14:imgLayer r:embed="rId30">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737213" y="1756352"/>
            <a:ext cx="238125" cy="219075"/>
          </a:xfrm>
          <a:prstGeom prst="rect">
            <a:avLst/>
          </a:prstGeom>
        </p:spPr>
      </p:pic>
      <p:pic>
        <p:nvPicPr>
          <p:cNvPr id="33" name="Рисунок 32"/>
          <p:cNvPicPr>
            <a:picLocks noChangeAspect="1"/>
          </p:cNvPicPr>
          <p:nvPr/>
        </p:nvPicPr>
        <p:blipFill>
          <a:blip r:embed="rId31" cstate="print">
            <a:extLst>
              <a:ext uri="{BEBA8EAE-BF5A-486C-A8C5-ECC9F3942E4B}">
                <a14:imgProps xmlns:a14="http://schemas.microsoft.com/office/drawing/2010/main">
                  <a14:imgLayer r:embed="rId32">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274304" y="1944248"/>
            <a:ext cx="180975" cy="161925"/>
          </a:xfrm>
          <a:prstGeom prst="rect">
            <a:avLst/>
          </a:prstGeom>
        </p:spPr>
      </p:pic>
      <p:sp>
        <p:nvSpPr>
          <p:cNvPr id="28" name="TextBox 27">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6" name="TextBox 25">
            <a:hlinkClick r:id="rId5"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7" name="Рисунок 36">
            <a:hlinkClick r:id="rId5" action="ppaction://hlinksldjump"/>
          </p:cNvPr>
          <p:cNvPicPr>
            <a:picLocks noChangeAspect="1"/>
          </p:cNvPicPr>
          <p:nvPr/>
        </p:nvPicPr>
        <p:blipFill>
          <a:blip r:embed="rId33" cstate="print">
            <a:extLst>
              <a:ext uri="{BEBA8EAE-BF5A-486C-A8C5-ECC9F3942E4B}">
                <a14:imgProps xmlns:a14="http://schemas.microsoft.com/office/drawing/2010/main">
                  <a14:imgLayer r:embed="rId34">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5" name="Picture 2"/>
          <p:cNvPicPr>
            <a:picLocks noChangeAspect="1" noChangeArrowheads="1"/>
          </p:cNvPicPr>
          <p:nvPr/>
        </p:nvPicPr>
        <p:blipFill>
          <a:blip r:embed="rId35"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751143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Рисунок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1" name="Рисунок 2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6" name="Рисунок 5">
            <a:hlinkClick r:id="rId5" action="ppaction://hlinksldjump"/>
          </p:cNvPr>
          <p:cNvPicPr>
            <a:picLocks noChangeAspect="1"/>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267228" y="1700808"/>
            <a:ext cx="4779615" cy="809625"/>
          </a:xfrm>
          <a:prstGeom prst="rect">
            <a:avLst/>
          </a:prstGeom>
          <a:ln>
            <a:noFill/>
          </a:ln>
        </p:spPr>
      </p:pic>
      <p:pic>
        <p:nvPicPr>
          <p:cNvPr id="13" name="Рисунок 12">
            <a:hlinkClick r:id="rId5"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77997" y="2482999"/>
            <a:ext cx="3926291" cy="2497807"/>
          </a:xfrm>
          <a:prstGeom prst="rect">
            <a:avLst/>
          </a:prstGeom>
        </p:spPr>
      </p:pic>
      <p:sp>
        <p:nvSpPr>
          <p:cNvPr id="2" name="Блок-схема: альтернативный процесс 1">
            <a:hlinkClick r:id="rId9"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3" name="Блок-схема: альтернативный процесс 2">
            <a:hlinkClick r:id="rId10"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a:hlinkClick r:id="rId9"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9" name="Блок-схема: альтернативный процесс 8">
            <a:hlinkClick r:id="rId12"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18" name="TextBox 17">
            <a:hlinkClick r:id="rId5" action="ppaction://hlinksldjump"/>
          </p:cNvPr>
          <p:cNvSpPr txBox="1"/>
          <p:nvPr/>
        </p:nvSpPr>
        <p:spPr>
          <a:xfrm>
            <a:off x="4608512" y="2708920"/>
            <a:ext cx="4283968" cy="1815882"/>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Если однажды ты услышишь, прочитаешь или увидишь, что в республике построили новую школу, детскую площадку или ледовый дворец, то можешь быть полностью уверенным в том, что Министр финансов Республики Коми справляется со своей работой.</a:t>
            </a:r>
            <a:endPar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p:txBody>
      </p:sp>
      <p:graphicFrame>
        <p:nvGraphicFramePr>
          <p:cNvPr id="19" name="Схема 18"/>
          <p:cNvGraphicFramePr/>
          <p:nvPr>
            <p:extLst>
              <p:ext uri="{D42A27DB-BD31-4B8C-83A1-F6EECF244321}">
                <p14:modId xmlns:p14="http://schemas.microsoft.com/office/powerpoint/2010/main" val="238670224"/>
              </p:ext>
            </p:extLst>
          </p:nvPr>
        </p:nvGraphicFramePr>
        <p:xfrm>
          <a:off x="14419" y="3717032"/>
          <a:ext cx="2922474" cy="253392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20" name="Схема 19">
            <a:hlinkClick r:id="rId18" action="ppaction://hlinksldjump"/>
          </p:cNvPr>
          <p:cNvGraphicFramePr/>
          <p:nvPr>
            <p:extLst>
              <p:ext uri="{D42A27DB-BD31-4B8C-83A1-F6EECF244321}">
                <p14:modId xmlns:p14="http://schemas.microsoft.com/office/powerpoint/2010/main" val="142479886"/>
              </p:ext>
            </p:extLst>
          </p:nvPr>
        </p:nvGraphicFramePr>
        <p:xfrm>
          <a:off x="1465592" y="4653136"/>
          <a:ext cx="718090" cy="713389"/>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pic>
        <p:nvPicPr>
          <p:cNvPr id="23" name="Рисунок 22"/>
          <p:cNvPicPr>
            <a:picLocks noChangeAspect="1"/>
          </p:cNvPicPr>
          <p:nvPr/>
        </p:nvPicPr>
        <p:blipFill>
          <a:blip r:embed="rId24" cstate="print">
            <a:extLst>
              <a:ext uri="{BEBA8EAE-BF5A-486C-A8C5-ECC9F3942E4B}">
                <a14:imgProps xmlns:a14="http://schemas.microsoft.com/office/drawing/2010/main">
                  <a14:imgLayer r:embed="rId2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041433" y="1976196"/>
            <a:ext cx="447675" cy="353399"/>
          </a:xfrm>
          <a:prstGeom prst="rect">
            <a:avLst/>
          </a:prstGeom>
        </p:spPr>
      </p:pic>
      <p:pic>
        <p:nvPicPr>
          <p:cNvPr id="24" name="Рисунок 23"/>
          <p:cNvPicPr>
            <a:picLocks noChangeAspect="1"/>
          </p:cNvPicPr>
          <p:nvPr/>
        </p:nvPicPr>
        <p:blipFill>
          <a:blip r:embed="rId26" cstate="print">
            <a:extLst>
              <a:ext uri="{BEBA8EAE-BF5A-486C-A8C5-ECC9F3942E4B}">
                <a14:imgProps xmlns:a14="http://schemas.microsoft.com/office/drawing/2010/main">
                  <a14:imgLayer r:embed="rId2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879637" y="1884939"/>
            <a:ext cx="257175" cy="180975"/>
          </a:xfrm>
          <a:prstGeom prst="rect">
            <a:avLst/>
          </a:prstGeom>
        </p:spPr>
      </p:pic>
      <p:pic>
        <p:nvPicPr>
          <p:cNvPr id="25" name="Рисунок 24"/>
          <p:cNvPicPr>
            <a:picLocks noChangeAspect="1"/>
          </p:cNvPicPr>
          <p:nvPr/>
        </p:nvPicPr>
        <p:blipFill>
          <a:blip r:embed="rId28" cstate="print">
            <a:extLst>
              <a:ext uri="{BEBA8EAE-BF5A-486C-A8C5-ECC9F3942E4B}">
                <a14:imgProps xmlns:a14="http://schemas.microsoft.com/office/drawing/2010/main">
                  <a14:imgLayer r:embed="rId29">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239510" y="2277244"/>
            <a:ext cx="238125" cy="219075"/>
          </a:xfrm>
          <a:prstGeom prst="rect">
            <a:avLst/>
          </a:prstGeom>
        </p:spPr>
      </p:pic>
      <p:pic>
        <p:nvPicPr>
          <p:cNvPr id="26" name="Рисунок 25"/>
          <p:cNvPicPr>
            <a:picLocks noChangeAspect="1"/>
          </p:cNvPicPr>
          <p:nvPr/>
        </p:nvPicPr>
        <p:blipFill>
          <a:blip r:embed="rId28" cstate="print">
            <a:extLst>
              <a:ext uri="{BEBA8EAE-BF5A-486C-A8C5-ECC9F3942E4B}">
                <a14:imgProps xmlns:a14="http://schemas.microsoft.com/office/drawing/2010/main">
                  <a14:imgLayer r:embed="rId29">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737213" y="1756352"/>
            <a:ext cx="238125" cy="219075"/>
          </a:xfrm>
          <a:prstGeom prst="rect">
            <a:avLst/>
          </a:prstGeom>
        </p:spPr>
      </p:pic>
      <p:pic>
        <p:nvPicPr>
          <p:cNvPr id="27" name="Рисунок 26"/>
          <p:cNvPicPr>
            <a:picLocks noChangeAspect="1"/>
          </p:cNvPicPr>
          <p:nvPr/>
        </p:nvPicPr>
        <p:blipFill>
          <a:blip r:embed="rId30" cstate="print">
            <a:extLst>
              <a:ext uri="{BEBA8EAE-BF5A-486C-A8C5-ECC9F3942E4B}">
                <a14:imgProps xmlns:a14="http://schemas.microsoft.com/office/drawing/2010/main">
                  <a14:imgLayer r:embed="rId31">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274304" y="1944248"/>
            <a:ext cx="180975" cy="161925"/>
          </a:xfrm>
          <a:prstGeom prst="rect">
            <a:avLst/>
          </a:prstGeom>
        </p:spPr>
      </p:pic>
      <p:sp>
        <p:nvSpPr>
          <p:cNvPr id="29" name="TextBox 28">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2" name="TextBox 21">
            <a:hlinkClick r:id="rId9" action="ppaction://hlinksldjump"/>
          </p:cNvPr>
          <p:cNvSpPr txBox="1"/>
          <p:nvPr/>
        </p:nvSpPr>
        <p:spPr>
          <a:xfrm>
            <a:off x="626707" y="1783563"/>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1" name="Рисунок 30">
            <a:hlinkClick r:id="rId9" action="ppaction://hlinksldjump"/>
          </p:cNvPr>
          <p:cNvPicPr>
            <a:picLocks noChangeAspect="1"/>
          </p:cNvPicPr>
          <p:nvPr/>
        </p:nvPicPr>
        <p:blipFill>
          <a:blip r:embed="rId32" cstate="print">
            <a:extLst>
              <a:ext uri="{BEBA8EAE-BF5A-486C-A8C5-ECC9F3942E4B}">
                <a14:imgProps xmlns:a14="http://schemas.microsoft.com/office/drawing/2010/main">
                  <a14:imgLayer r:embed="rId33">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854295"/>
            <a:ext cx="690094" cy="655004"/>
          </a:xfrm>
          <a:prstGeom prst="rect">
            <a:avLst/>
          </a:prstGeom>
        </p:spPr>
      </p:pic>
      <p:pic>
        <p:nvPicPr>
          <p:cNvPr id="32" name="Picture 2"/>
          <p:cNvPicPr>
            <a:picLocks noChangeAspect="1" noChangeArrowheads="1"/>
          </p:cNvPicPr>
          <p:nvPr/>
        </p:nvPicPr>
        <p:blipFill>
          <a:blip r:embed="rId34"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394209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Рисунок 3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6" name="Рисунок 25">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2" name="Рисунок 1">
            <a:hlinkClick r:id="rId5" action="ppaction://hlinksldjump"/>
          </p:cNvPr>
          <p:cNvPicPr>
            <a:picLocks noChangeAspect="1"/>
          </p:cNvPicPr>
          <p:nvPr/>
        </p:nvPicPr>
        <p:blipFill>
          <a:blip r:embed="rId6" cstate="print">
            <a:extLst>
              <a:ext uri="{BEBA8EAE-BF5A-486C-A8C5-ECC9F3942E4B}">
                <a14:imgProps xmlns:a14="http://schemas.microsoft.com/office/drawing/2010/main">
                  <a14:imgLayer r:embed="rId7">
                    <a14:imgEffect>
                      <a14:backgroundRemoval t="9412" b="100000" l="25636" r="62182"/>
                    </a14:imgEffect>
                  </a14:imgLayer>
                </a14:imgProps>
              </a:ext>
              <a:ext uri="{28A0092B-C50C-407E-A947-70E740481C1C}">
                <a14:useLocalDpi xmlns:a14="http://schemas.microsoft.com/office/drawing/2010/main" val="0"/>
              </a:ext>
            </a:extLst>
          </a:blip>
          <a:stretch>
            <a:fillRect/>
          </a:stretch>
        </p:blipFill>
        <p:spPr>
          <a:xfrm>
            <a:off x="3310244" y="1727778"/>
            <a:ext cx="4779615" cy="809625"/>
          </a:xfrm>
          <a:prstGeom prst="rect">
            <a:avLst/>
          </a:prstGeom>
        </p:spPr>
      </p:pic>
      <p:sp>
        <p:nvSpPr>
          <p:cNvPr id="6" name="Блок-схема: альтернативный процесс 5">
            <a:hlinkClick r:id="rId8"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9"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3" name="Рисунок 12">
            <a:hlinkClick r:id="rId8"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14" name="Блок-схема: альтернативный процесс 13">
            <a:hlinkClick r:id="rId11" action="ppaction://hlinksldjump"/>
          </p:cNvPr>
          <p:cNvSpPr/>
          <p:nvPr/>
        </p:nvSpPr>
        <p:spPr>
          <a:xfrm>
            <a:off x="6520747" y="115991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3" name="Рисунок 2">
            <a:hlinkClick r:id="rId5"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965968" y="2599303"/>
            <a:ext cx="5372301" cy="3649110"/>
          </a:xfrm>
          <a:prstGeom prst="rect">
            <a:avLst/>
          </a:prstGeom>
        </p:spPr>
      </p:pic>
      <p:pic>
        <p:nvPicPr>
          <p:cNvPr id="4" name="Рисунок 3">
            <a:hlinkClick r:id="rId5"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997474" y="5366224"/>
            <a:ext cx="1700503" cy="538839"/>
          </a:xfrm>
          <a:prstGeom prst="rect">
            <a:avLst/>
          </a:prstGeom>
          <a:ln>
            <a:noFill/>
          </a:ln>
          <a:effectLst>
            <a:softEdge rad="112500"/>
          </a:effectLst>
        </p:spPr>
      </p:pic>
      <p:sp>
        <p:nvSpPr>
          <p:cNvPr id="18" name="Прямоугольник 17">
            <a:hlinkClick r:id="rId5" action="ppaction://hlinksldjump"/>
          </p:cNvPr>
          <p:cNvSpPr/>
          <p:nvPr/>
        </p:nvSpPr>
        <p:spPr>
          <a:xfrm>
            <a:off x="4044320" y="3244602"/>
            <a:ext cx="3363251" cy="707886"/>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4000" b="1" spc="50" dirty="0" smtClean="0">
                <a:ln w="11430">
                  <a:noFill/>
                </a:ln>
                <a:solidFill>
                  <a:srgbClr val="C000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Можно ли</a:t>
            </a:r>
            <a:endParaRPr lang="ru-RU" sz="4000" b="1" spc="50" dirty="0">
              <a:ln w="11430">
                <a:noFill/>
              </a:ln>
              <a:solidFill>
                <a:srgbClr val="C000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19" name="Прямоугольник 18">
            <a:hlinkClick r:id="rId5" action="ppaction://hlinksldjump"/>
          </p:cNvPr>
          <p:cNvSpPr/>
          <p:nvPr/>
        </p:nvSpPr>
        <p:spPr>
          <a:xfrm rot="21441236">
            <a:off x="3424203" y="3860996"/>
            <a:ext cx="3363251" cy="523220"/>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800" b="1" spc="50" dirty="0" smtClean="0">
                <a:ln w="11430">
                  <a:noFill/>
                </a:ln>
                <a:solidFill>
                  <a:srgbClr val="FFFF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обойтись</a:t>
            </a:r>
            <a:endParaRPr lang="ru-RU" sz="2800" b="1" spc="50" dirty="0">
              <a:ln w="11430">
                <a:noFill/>
              </a:ln>
              <a:solidFill>
                <a:srgbClr val="FFFF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0" name="Прямоугольник 19">
            <a:hlinkClick r:id="rId5" action="ppaction://hlinksldjump"/>
          </p:cNvPr>
          <p:cNvSpPr/>
          <p:nvPr/>
        </p:nvSpPr>
        <p:spPr>
          <a:xfrm rot="313211">
            <a:off x="4837220" y="3876526"/>
            <a:ext cx="3363251" cy="523220"/>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800" b="1" spc="50" dirty="0" smtClean="0">
                <a:ln w="11430">
                  <a:noFill/>
                </a:ln>
                <a:solidFill>
                  <a:srgbClr val="00CC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без</a:t>
            </a:r>
            <a:endParaRPr lang="ru-RU" sz="2800" b="1" spc="50" dirty="0">
              <a:ln w="11430">
                <a:noFill/>
              </a:ln>
              <a:solidFill>
                <a:srgbClr val="00CC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1" name="Прямоугольник 20">
            <a:hlinkClick r:id="rId5" action="ppaction://hlinksldjump"/>
          </p:cNvPr>
          <p:cNvSpPr/>
          <p:nvPr/>
        </p:nvSpPr>
        <p:spPr>
          <a:xfrm>
            <a:off x="4055730" y="4302789"/>
            <a:ext cx="3363251" cy="1077218"/>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3200" b="1" spc="50" dirty="0" smtClean="0">
                <a:ln w="11430">
                  <a:noFill/>
                </a:ln>
                <a:solidFill>
                  <a:srgbClr val="00B0F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Министра финансов?</a:t>
            </a:r>
            <a:endParaRPr lang="ru-RU" sz="3200" b="1" spc="50" dirty="0">
              <a:ln w="11430">
                <a:noFill/>
              </a:ln>
              <a:solidFill>
                <a:srgbClr val="00B0F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2" name="Схема 21"/>
          <p:cNvGraphicFramePr/>
          <p:nvPr>
            <p:extLst>
              <p:ext uri="{D42A27DB-BD31-4B8C-83A1-F6EECF244321}">
                <p14:modId xmlns:p14="http://schemas.microsoft.com/office/powerpoint/2010/main" val="3356571081"/>
              </p:ext>
            </p:extLst>
          </p:nvPr>
        </p:nvGraphicFramePr>
        <p:xfrm>
          <a:off x="27087" y="3574438"/>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23" name="Схема 22">
            <a:hlinkClick r:id="rId19" action="ppaction://hlinksldjump"/>
          </p:cNvPr>
          <p:cNvGraphicFramePr/>
          <p:nvPr>
            <p:extLst>
              <p:ext uri="{D42A27DB-BD31-4B8C-83A1-F6EECF244321}">
                <p14:modId xmlns:p14="http://schemas.microsoft.com/office/powerpoint/2010/main" val="3084395083"/>
              </p:ext>
            </p:extLst>
          </p:nvPr>
        </p:nvGraphicFramePr>
        <p:xfrm>
          <a:off x="1478260" y="4461572"/>
          <a:ext cx="718090" cy="762359"/>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5" name="Рисунок 4">
            <a:hlinkClick r:id="rId5" action="ppaction://hlinksldjump"/>
          </p:cNvPr>
          <p:cNvPicPr>
            <a:picLocks noChangeAspect="1"/>
          </p:cNvPicPr>
          <p:nvPr/>
        </p:nvPicPr>
        <p:blipFill>
          <a:blip r:embed="rId25" cstate="print">
            <a:extLst>
              <a:ext uri="{BEBA8EAE-BF5A-486C-A8C5-ECC9F3942E4B}">
                <a14:imgProps xmlns:a14="http://schemas.microsoft.com/office/drawing/2010/main">
                  <a14:imgLayer r:embed="rId26">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5963344" y="1752612"/>
            <a:ext cx="838200" cy="561975"/>
          </a:xfrm>
          <a:prstGeom prst="rect">
            <a:avLst/>
          </a:prstGeom>
        </p:spPr>
      </p:pic>
      <p:pic>
        <p:nvPicPr>
          <p:cNvPr id="28" name="Рисунок 27"/>
          <p:cNvPicPr>
            <a:picLocks noChangeAspect="1"/>
          </p:cNvPicPr>
          <p:nvPr/>
        </p:nvPicPr>
        <p:blipFill>
          <a:blip r:embed="rId27" cstate="print">
            <a:extLst>
              <a:ext uri="{BEBA8EAE-BF5A-486C-A8C5-ECC9F3942E4B}">
                <a14:imgProps xmlns:a14="http://schemas.microsoft.com/office/drawing/2010/main">
                  <a14:imgLayer r:embed="rId28">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626462" y="1918970"/>
            <a:ext cx="566012" cy="446815"/>
          </a:xfrm>
          <a:prstGeom prst="rect">
            <a:avLst/>
          </a:prstGeom>
        </p:spPr>
      </p:pic>
      <p:pic>
        <p:nvPicPr>
          <p:cNvPr id="29" name="Рисунок 28"/>
          <p:cNvPicPr>
            <a:picLocks noChangeAspect="1"/>
          </p:cNvPicPr>
          <p:nvPr/>
        </p:nvPicPr>
        <p:blipFill>
          <a:blip r:embed="rId29" cstate="print">
            <a:extLst>
              <a:ext uri="{BEBA8EAE-BF5A-486C-A8C5-ECC9F3942E4B}">
                <a14:imgProps xmlns:a14="http://schemas.microsoft.com/office/drawing/2010/main">
                  <a14:imgLayer r:embed="rId30">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51597" y="1885707"/>
            <a:ext cx="257175" cy="180975"/>
          </a:xfrm>
          <a:prstGeom prst="rect">
            <a:avLst/>
          </a:prstGeom>
        </p:spPr>
      </p:pic>
      <p:pic>
        <p:nvPicPr>
          <p:cNvPr id="30" name="Рисунок 29"/>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461926" y="2277244"/>
            <a:ext cx="238125" cy="219075"/>
          </a:xfrm>
          <a:prstGeom prst="rect">
            <a:avLst/>
          </a:prstGeom>
        </p:spPr>
      </p:pic>
      <p:pic>
        <p:nvPicPr>
          <p:cNvPr id="31" name="Рисунок 30"/>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538836" y="1752612"/>
            <a:ext cx="322430" cy="296636"/>
          </a:xfrm>
          <a:prstGeom prst="rect">
            <a:avLst/>
          </a:prstGeom>
        </p:spPr>
      </p:pic>
      <p:pic>
        <p:nvPicPr>
          <p:cNvPr id="32" name="Рисунок 31"/>
          <p:cNvPicPr>
            <a:picLocks noChangeAspect="1"/>
          </p:cNvPicPr>
          <p:nvPr/>
        </p:nvPicPr>
        <p:blipFill>
          <a:blip r:embed="rId33" cstate="print">
            <a:extLst>
              <a:ext uri="{BEBA8EAE-BF5A-486C-A8C5-ECC9F3942E4B}">
                <a14:imgProps xmlns:a14="http://schemas.microsoft.com/office/drawing/2010/main">
                  <a14:imgLayer r:embed="rId34">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803635" y="1867772"/>
            <a:ext cx="211667" cy="189386"/>
          </a:xfrm>
          <a:prstGeom prst="rect">
            <a:avLst/>
          </a:prstGeom>
        </p:spPr>
      </p:pic>
      <p:sp>
        <p:nvSpPr>
          <p:cNvPr id="34" name="TextBox 33">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7" name="TextBox 26">
            <a:hlinkClick r:id="rId8"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6" name="Рисунок 35">
            <a:hlinkClick r:id="rId8" action="ppaction://hlinksldjump"/>
          </p:cNvPr>
          <p:cNvPicPr>
            <a:picLocks noChangeAspect="1"/>
          </p:cNvPicPr>
          <p:nvPr/>
        </p:nvPicPr>
        <p:blipFill>
          <a:blip r:embed="rId35" cstate="print">
            <a:extLst>
              <a:ext uri="{BEBA8EAE-BF5A-486C-A8C5-ECC9F3942E4B}">
                <a14:imgProps xmlns:a14="http://schemas.microsoft.com/office/drawing/2010/main">
                  <a14:imgLayer r:embed="rId36">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8" name="Picture 2"/>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31272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Рисунок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2" name="Рисунок 2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13" name="Рисунок 12">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11926" y="2496319"/>
            <a:ext cx="3752161" cy="2384185"/>
          </a:xfrm>
          <a:prstGeom prst="rect">
            <a:avLst/>
          </a:prstGeom>
        </p:spPr>
      </p:pic>
      <p:pic>
        <p:nvPicPr>
          <p:cNvPr id="2" name="Рисунок 1">
            <a:hlinkClick r:id="rId7" action="ppaction://hlinksldjump"/>
          </p:cNvPr>
          <p:cNvPicPr>
            <a:picLocks noChangeAspect="1"/>
          </p:cNvPicPr>
          <p:nvPr/>
        </p:nvPicPr>
        <p:blipFill>
          <a:blip r:embed="rId8" cstate="print">
            <a:extLst>
              <a:ext uri="{BEBA8EAE-BF5A-486C-A8C5-ECC9F3942E4B}">
                <a14:imgProps xmlns:a14="http://schemas.microsoft.com/office/drawing/2010/main">
                  <a14:imgLayer r:embed="rId9">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310242" y="1737564"/>
            <a:ext cx="4779615" cy="809625"/>
          </a:xfrm>
          <a:prstGeom prst="rect">
            <a:avLst/>
          </a:prstGeom>
        </p:spPr>
      </p:pic>
      <p:sp>
        <p:nvSpPr>
          <p:cNvPr id="3" name="Блок-схема: альтернативный процесс 2">
            <a:hlinkClick r:id="rId10"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4" name="Блок-схема: альтернативный процесс 3">
            <a:hlinkClick r:id="rId11"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a:hlinkClick r:id="rId10"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9" name="Блок-схема: альтернативный процесс 8">
            <a:hlinkClick r:id="rId13" action="ppaction://hlinksldjump"/>
          </p:cNvPr>
          <p:cNvSpPr/>
          <p:nvPr/>
        </p:nvSpPr>
        <p:spPr>
          <a:xfrm>
            <a:off x="6530643" y="1162369"/>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18" name="TextBox 17">
            <a:hlinkClick r:id="rId5" action="ppaction://hlinksldjump"/>
          </p:cNvPr>
          <p:cNvSpPr txBox="1"/>
          <p:nvPr/>
        </p:nvSpPr>
        <p:spPr>
          <a:xfrm>
            <a:off x="4860032" y="2636912"/>
            <a:ext cx="4032448" cy="2554545"/>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Можно. Можно и государства никакого не устраивать, жить просто так – без правительства, полиции и законов. То есть вообще без всяких правил. Но только при одном условии – все люди будут всегда и во всем соглашаться друг с другом и во всем друг другу уступать. А иначе начнутся такие драки и сражения, что даже представить себе страшно.</a:t>
            </a:r>
          </a:p>
        </p:txBody>
      </p:sp>
      <p:graphicFrame>
        <p:nvGraphicFramePr>
          <p:cNvPr id="19" name="Схема 18"/>
          <p:cNvGraphicFramePr/>
          <p:nvPr>
            <p:extLst>
              <p:ext uri="{D42A27DB-BD31-4B8C-83A1-F6EECF244321}">
                <p14:modId xmlns:p14="http://schemas.microsoft.com/office/powerpoint/2010/main" val="1164255595"/>
              </p:ext>
            </p:extLst>
          </p:nvPr>
        </p:nvGraphicFramePr>
        <p:xfrm>
          <a:off x="14419" y="3717032"/>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20" name="Схема 19">
            <a:hlinkClick r:id="rId19" action="ppaction://hlinksldjump"/>
          </p:cNvPr>
          <p:cNvGraphicFramePr/>
          <p:nvPr>
            <p:extLst>
              <p:ext uri="{D42A27DB-BD31-4B8C-83A1-F6EECF244321}">
                <p14:modId xmlns:p14="http://schemas.microsoft.com/office/powerpoint/2010/main" val="3223459951"/>
              </p:ext>
            </p:extLst>
          </p:nvPr>
        </p:nvGraphicFramePr>
        <p:xfrm>
          <a:off x="1465592" y="4653136"/>
          <a:ext cx="718090" cy="713389"/>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23" name="Рисунок 22">
            <a:hlinkClick r:id="rId7" action="ppaction://hlinksldjump"/>
          </p:cNvPr>
          <p:cNvPicPr>
            <a:picLocks noChangeAspect="1"/>
          </p:cNvPicPr>
          <p:nvPr/>
        </p:nvPicPr>
        <p:blipFill>
          <a:blip r:embed="rId25" cstate="print">
            <a:extLst>
              <a:ext uri="{BEBA8EAE-BF5A-486C-A8C5-ECC9F3942E4B}">
                <a14:imgProps xmlns:a14="http://schemas.microsoft.com/office/drawing/2010/main">
                  <a14:imgLayer r:embed="rId26">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5963344" y="1752612"/>
            <a:ext cx="838200" cy="561975"/>
          </a:xfrm>
          <a:prstGeom prst="rect">
            <a:avLst/>
          </a:prstGeom>
        </p:spPr>
      </p:pic>
      <p:pic>
        <p:nvPicPr>
          <p:cNvPr id="24" name="Рисунок 23"/>
          <p:cNvPicPr>
            <a:picLocks noChangeAspect="1"/>
          </p:cNvPicPr>
          <p:nvPr/>
        </p:nvPicPr>
        <p:blipFill>
          <a:blip r:embed="rId27" cstate="print">
            <a:extLst>
              <a:ext uri="{BEBA8EAE-BF5A-486C-A8C5-ECC9F3942E4B}">
                <a14:imgProps xmlns:a14="http://schemas.microsoft.com/office/drawing/2010/main">
                  <a14:imgLayer r:embed="rId28">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626462" y="1918970"/>
            <a:ext cx="566012" cy="446815"/>
          </a:xfrm>
          <a:prstGeom prst="rect">
            <a:avLst/>
          </a:prstGeom>
        </p:spPr>
      </p:pic>
      <p:pic>
        <p:nvPicPr>
          <p:cNvPr id="25" name="Рисунок 24"/>
          <p:cNvPicPr>
            <a:picLocks noChangeAspect="1"/>
          </p:cNvPicPr>
          <p:nvPr/>
        </p:nvPicPr>
        <p:blipFill>
          <a:blip r:embed="rId29" cstate="print">
            <a:extLst>
              <a:ext uri="{BEBA8EAE-BF5A-486C-A8C5-ECC9F3942E4B}">
                <a14:imgProps xmlns:a14="http://schemas.microsoft.com/office/drawing/2010/main">
                  <a14:imgLayer r:embed="rId30">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51597" y="1885707"/>
            <a:ext cx="257175" cy="180975"/>
          </a:xfrm>
          <a:prstGeom prst="rect">
            <a:avLst/>
          </a:prstGeom>
        </p:spPr>
      </p:pic>
      <p:pic>
        <p:nvPicPr>
          <p:cNvPr id="26" name="Рисунок 25"/>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461926" y="2277244"/>
            <a:ext cx="238125" cy="219075"/>
          </a:xfrm>
          <a:prstGeom prst="rect">
            <a:avLst/>
          </a:prstGeom>
        </p:spPr>
      </p:pic>
      <p:pic>
        <p:nvPicPr>
          <p:cNvPr id="27" name="Рисунок 26"/>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538836" y="1752612"/>
            <a:ext cx="322430" cy="296636"/>
          </a:xfrm>
          <a:prstGeom prst="rect">
            <a:avLst/>
          </a:prstGeom>
        </p:spPr>
      </p:pic>
      <p:pic>
        <p:nvPicPr>
          <p:cNvPr id="28" name="Рисунок 27"/>
          <p:cNvPicPr>
            <a:picLocks noChangeAspect="1"/>
          </p:cNvPicPr>
          <p:nvPr/>
        </p:nvPicPr>
        <p:blipFill>
          <a:blip r:embed="rId33" cstate="print">
            <a:extLst>
              <a:ext uri="{BEBA8EAE-BF5A-486C-A8C5-ECC9F3942E4B}">
                <a14:imgProps xmlns:a14="http://schemas.microsoft.com/office/drawing/2010/main">
                  <a14:imgLayer r:embed="rId34">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803635" y="1867772"/>
            <a:ext cx="211667" cy="189386"/>
          </a:xfrm>
          <a:prstGeom prst="rect">
            <a:avLst/>
          </a:prstGeom>
        </p:spPr>
      </p:pic>
      <p:sp>
        <p:nvSpPr>
          <p:cNvPr id="33" name="TextBox 32">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9" name="TextBox 28">
            <a:hlinkClick r:id="rId10" action="ppaction://hlinksldjump"/>
          </p:cNvPr>
          <p:cNvSpPr txBox="1"/>
          <p:nvPr/>
        </p:nvSpPr>
        <p:spPr>
          <a:xfrm>
            <a:off x="626707" y="1867772"/>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2" name="Рисунок 31">
            <a:hlinkClick r:id="rId10" action="ppaction://hlinksldjump"/>
          </p:cNvPr>
          <p:cNvPicPr>
            <a:picLocks noChangeAspect="1"/>
          </p:cNvPicPr>
          <p:nvPr/>
        </p:nvPicPr>
        <p:blipFill>
          <a:blip r:embed="rId35" cstate="print">
            <a:extLst>
              <a:ext uri="{BEBA8EAE-BF5A-486C-A8C5-ECC9F3942E4B}">
                <a14:imgProps xmlns:a14="http://schemas.microsoft.com/office/drawing/2010/main">
                  <a14:imgLayer r:embed="rId36">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46426"/>
            <a:ext cx="690094" cy="655004"/>
          </a:xfrm>
          <a:prstGeom prst="rect">
            <a:avLst/>
          </a:prstGeom>
        </p:spPr>
      </p:pic>
      <p:pic>
        <p:nvPicPr>
          <p:cNvPr id="34" name="Picture 2"/>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90037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Рисунок 3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5" name="Рисунок 24">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2" name="Рисунок 1">
            <a:hlinkClick r:id="rId5" action="ppaction://hlinksldjump"/>
          </p:cNvPr>
          <p:cNvPicPr>
            <a:picLocks noChangeAspect="1"/>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3237352" y="1660200"/>
            <a:ext cx="4796690" cy="592160"/>
          </a:xfrm>
          <a:prstGeom prst="rect">
            <a:avLst/>
          </a:prstGeom>
          <a:ln>
            <a:noFill/>
          </a:ln>
        </p:spPr>
      </p:pic>
      <p:sp>
        <p:nvSpPr>
          <p:cNvPr id="9" name="Блок-схема: альтернативный процесс 8">
            <a:hlinkClick r:id="rId8"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10" name="Блок-схема: альтернативный процесс 9">
            <a:hlinkClick r:id="rId9"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4" name="Рисунок 13">
            <a:hlinkClick r:id="rId8"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15" name="Блок-схема: альтернативный процесс 14">
            <a:hlinkClick r:id="rId11" action="ppaction://hlinksldjump"/>
          </p:cNvPr>
          <p:cNvSpPr/>
          <p:nvPr/>
        </p:nvSpPr>
        <p:spPr>
          <a:xfrm>
            <a:off x="6525186" y="1169618"/>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8" name="Рисунок 17">
            <a:hlinkClick r:id="rId5"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106465" y="2429738"/>
            <a:ext cx="5058464" cy="3325671"/>
          </a:xfrm>
          <a:prstGeom prst="rect">
            <a:avLst/>
          </a:prstGeom>
        </p:spPr>
      </p:pic>
      <p:pic>
        <p:nvPicPr>
          <p:cNvPr id="19" name="Рисунок 18">
            <a:hlinkClick r:id="rId5"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868404" y="4852748"/>
            <a:ext cx="1647812" cy="467623"/>
          </a:xfrm>
          <a:prstGeom prst="rect">
            <a:avLst/>
          </a:prstGeom>
          <a:effectLst>
            <a:softEdge rad="63500"/>
          </a:effectLst>
        </p:spPr>
      </p:pic>
      <p:sp>
        <p:nvSpPr>
          <p:cNvPr id="22" name="Прямоугольник 21">
            <a:hlinkClick r:id="rId5" action="ppaction://hlinksldjump"/>
          </p:cNvPr>
          <p:cNvSpPr/>
          <p:nvPr/>
        </p:nvSpPr>
        <p:spPr>
          <a:xfrm>
            <a:off x="3979427" y="3068960"/>
            <a:ext cx="3363251" cy="769441"/>
          </a:xfrm>
          <a:prstGeom prst="rect">
            <a:avLst/>
          </a:prstGeom>
          <a:noFill/>
          <a:ln>
            <a:noFill/>
          </a:ln>
          <a:effectLst>
            <a:glow rad="101600">
              <a:schemeClr val="accent6">
                <a:satMod val="175000"/>
                <a:alpha val="40000"/>
              </a:schemeClr>
            </a:glow>
          </a:effectLst>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4400" b="1" spc="50" dirty="0" smtClean="0">
                <a:ln w="11430">
                  <a:noFill/>
                </a:ln>
                <a:solidFill>
                  <a:srgbClr val="00CC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Бывает ли</a:t>
            </a:r>
            <a:endParaRPr lang="ru-RU" sz="4400" b="1" spc="50" dirty="0">
              <a:ln w="11430">
                <a:noFill/>
              </a:ln>
              <a:solidFill>
                <a:srgbClr val="00CC0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3" name="Прямоугольник 22">
            <a:hlinkClick r:id="rId5" action="ppaction://hlinksldjump"/>
          </p:cNvPr>
          <p:cNvSpPr/>
          <p:nvPr/>
        </p:nvSpPr>
        <p:spPr>
          <a:xfrm rot="192346">
            <a:off x="3784548" y="3753217"/>
            <a:ext cx="3822154" cy="492443"/>
          </a:xfrm>
          <a:prstGeom prst="rect">
            <a:avLst/>
          </a:prstGeom>
          <a:noFill/>
          <a:ln>
            <a:noFill/>
          </a:ln>
          <a:effectLst>
            <a:glow rad="101600">
              <a:schemeClr val="accent6">
                <a:satMod val="175000"/>
                <a:alpha val="40000"/>
              </a:schemeClr>
            </a:glow>
          </a:effectLst>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600" b="1" spc="50" dirty="0" smtClean="0">
                <a:ln w="11430">
                  <a:noFill/>
                </a:ln>
                <a:solidFill>
                  <a:srgbClr val="FF257D"/>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Министру финансов</a:t>
            </a:r>
            <a:endParaRPr lang="ru-RU" sz="2600" b="1" spc="50" dirty="0">
              <a:ln w="11430">
                <a:noFill/>
              </a:ln>
              <a:solidFill>
                <a:srgbClr val="FF257D"/>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4" name="Прямоугольник 23">
            <a:hlinkClick r:id="rId5" action="ppaction://hlinksldjump"/>
          </p:cNvPr>
          <p:cNvSpPr/>
          <p:nvPr/>
        </p:nvSpPr>
        <p:spPr>
          <a:xfrm>
            <a:off x="4173364" y="4149080"/>
            <a:ext cx="3363251" cy="707886"/>
          </a:xfrm>
          <a:prstGeom prst="rect">
            <a:avLst/>
          </a:prstGeom>
          <a:noFill/>
          <a:ln>
            <a:noFill/>
          </a:ln>
          <a:effectLst>
            <a:glow rad="101600">
              <a:schemeClr val="accent6">
                <a:satMod val="175000"/>
                <a:alpha val="40000"/>
              </a:schemeClr>
            </a:glow>
          </a:effectLst>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4000" b="1" spc="50" dirty="0" smtClean="0">
                <a:ln w="11430">
                  <a:noFill/>
                </a:ln>
                <a:solidFill>
                  <a:srgbClr val="00B0F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rPr>
              <a:t>скучно?</a:t>
            </a:r>
            <a:endParaRPr lang="ru-RU" sz="4000" b="1" spc="50" dirty="0">
              <a:ln w="11430">
                <a:noFill/>
              </a:ln>
              <a:solidFill>
                <a:srgbClr val="00B0F0"/>
              </a:solidFill>
              <a:effectLst>
                <a:glow rad="101600">
                  <a:schemeClr val="accent6">
                    <a:satMod val="175000"/>
                    <a:alpha val="40000"/>
                  </a:schemeClr>
                </a:glow>
                <a:outerShdw blurRad="76200" dist="50800" dir="5400000" algn="tl" rotWithShape="0">
                  <a:srgbClr val="000000">
                    <a:alpha val="65000"/>
                  </a:srgb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0" name="Схема 19"/>
          <p:cNvGraphicFramePr/>
          <p:nvPr>
            <p:extLst>
              <p:ext uri="{D42A27DB-BD31-4B8C-83A1-F6EECF244321}">
                <p14:modId xmlns:p14="http://schemas.microsoft.com/office/powerpoint/2010/main" val="1830261622"/>
              </p:ext>
            </p:extLst>
          </p:nvPr>
        </p:nvGraphicFramePr>
        <p:xfrm>
          <a:off x="3845" y="3646731"/>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21" name="Схема 20">
            <a:hlinkClick r:id="rId19" action="ppaction://hlinksldjump"/>
          </p:cNvPr>
          <p:cNvGraphicFramePr/>
          <p:nvPr>
            <p:extLst>
              <p:ext uri="{D42A27DB-BD31-4B8C-83A1-F6EECF244321}">
                <p14:modId xmlns:p14="http://schemas.microsoft.com/office/powerpoint/2010/main" val="1119328102"/>
              </p:ext>
            </p:extLst>
          </p:nvPr>
        </p:nvGraphicFramePr>
        <p:xfrm>
          <a:off x="1455018" y="4581128"/>
          <a:ext cx="718090" cy="715096"/>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29" name="Рисунок 28">
            <a:hlinkClick r:id="rId5" action="ppaction://hlinksldjump"/>
          </p:cNvPr>
          <p:cNvPicPr>
            <a:picLocks noChangeAspect="1"/>
          </p:cNvPicPr>
          <p:nvPr/>
        </p:nvPicPr>
        <p:blipFill>
          <a:blip r:embed="rId25" cstate="print">
            <a:extLst>
              <a:ext uri="{BEBA8EAE-BF5A-486C-A8C5-ECC9F3942E4B}">
                <a14:imgProps xmlns:a14="http://schemas.microsoft.com/office/drawing/2010/main">
                  <a14:imgLayer r:embed="rId26">
                    <a14:imgEffect>
                      <a14:backgroundRemoval t="4762" b="88889" l="1361" r="89796"/>
                    </a14:imgEffect>
                  </a14:imgLayer>
                </a14:imgProps>
              </a:ext>
              <a:ext uri="{28A0092B-C50C-407E-A947-70E740481C1C}">
                <a14:useLocalDpi xmlns:a14="http://schemas.microsoft.com/office/drawing/2010/main" val="0"/>
              </a:ext>
            </a:extLst>
          </a:blip>
          <a:stretch>
            <a:fillRect/>
          </a:stretch>
        </p:blipFill>
        <p:spPr>
          <a:xfrm rot="21210891">
            <a:off x="5940504" y="1617984"/>
            <a:ext cx="1400175" cy="600075"/>
          </a:xfrm>
          <a:prstGeom prst="rect">
            <a:avLst/>
          </a:prstGeom>
        </p:spPr>
      </p:pic>
      <p:pic>
        <p:nvPicPr>
          <p:cNvPr id="30" name="Рисунок 29"/>
          <p:cNvPicPr>
            <a:picLocks noChangeAspect="1"/>
          </p:cNvPicPr>
          <p:nvPr/>
        </p:nvPicPr>
        <p:blipFill>
          <a:blip r:embed="rId27" cstate="print">
            <a:extLst>
              <a:ext uri="{BEBA8EAE-BF5A-486C-A8C5-ECC9F3942E4B}">
                <a14:imgProps xmlns:a14="http://schemas.microsoft.com/office/drawing/2010/main">
                  <a14:imgLayer r:embed="rId28">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620185" y="1788701"/>
            <a:ext cx="566012" cy="446815"/>
          </a:xfrm>
          <a:prstGeom prst="rect">
            <a:avLst/>
          </a:prstGeom>
        </p:spPr>
      </p:pic>
      <p:pic>
        <p:nvPicPr>
          <p:cNvPr id="31" name="Рисунок 30"/>
          <p:cNvPicPr>
            <a:picLocks noChangeAspect="1"/>
          </p:cNvPicPr>
          <p:nvPr/>
        </p:nvPicPr>
        <p:blipFill>
          <a:blip r:embed="rId29" cstate="print">
            <a:extLst>
              <a:ext uri="{BEBA8EAE-BF5A-486C-A8C5-ECC9F3942E4B}">
                <a14:imgProps xmlns:a14="http://schemas.microsoft.com/office/drawing/2010/main">
                  <a14:imgLayer r:embed="rId30">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45320" y="1755438"/>
            <a:ext cx="257175" cy="180975"/>
          </a:xfrm>
          <a:prstGeom prst="rect">
            <a:avLst/>
          </a:prstGeom>
        </p:spPr>
      </p:pic>
      <p:pic>
        <p:nvPicPr>
          <p:cNvPr id="32" name="Рисунок 31"/>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455649" y="2146975"/>
            <a:ext cx="238125" cy="219075"/>
          </a:xfrm>
          <a:prstGeom prst="rect">
            <a:avLst/>
          </a:prstGeom>
        </p:spPr>
      </p:pic>
      <p:pic>
        <p:nvPicPr>
          <p:cNvPr id="33" name="Рисунок 32"/>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532559" y="1622343"/>
            <a:ext cx="322430" cy="296636"/>
          </a:xfrm>
          <a:prstGeom prst="rect">
            <a:avLst/>
          </a:prstGeom>
        </p:spPr>
      </p:pic>
      <p:pic>
        <p:nvPicPr>
          <p:cNvPr id="34" name="Рисунок 33"/>
          <p:cNvPicPr>
            <a:picLocks noChangeAspect="1"/>
          </p:cNvPicPr>
          <p:nvPr/>
        </p:nvPicPr>
        <p:blipFill>
          <a:blip r:embed="rId33" cstate="print">
            <a:extLst>
              <a:ext uri="{BEBA8EAE-BF5A-486C-A8C5-ECC9F3942E4B}">
                <a14:imgProps xmlns:a14="http://schemas.microsoft.com/office/drawing/2010/main">
                  <a14:imgLayer r:embed="rId34">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797358" y="1737503"/>
            <a:ext cx="211667" cy="189386"/>
          </a:xfrm>
          <a:prstGeom prst="rect">
            <a:avLst/>
          </a:prstGeom>
        </p:spPr>
      </p:pic>
      <p:sp>
        <p:nvSpPr>
          <p:cNvPr id="28" name="TextBox 27">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6" name="TextBox 25">
            <a:hlinkClick r:id="rId8"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8" name="Рисунок 37">
            <a:hlinkClick r:id="rId8" action="ppaction://hlinksldjump"/>
          </p:cNvPr>
          <p:cNvPicPr>
            <a:picLocks noChangeAspect="1"/>
          </p:cNvPicPr>
          <p:nvPr/>
        </p:nvPicPr>
        <p:blipFill>
          <a:blip r:embed="rId35" cstate="print">
            <a:extLst>
              <a:ext uri="{BEBA8EAE-BF5A-486C-A8C5-ECC9F3942E4B}">
                <a14:imgProps xmlns:a14="http://schemas.microsoft.com/office/drawing/2010/main">
                  <a14:imgLayer r:embed="rId36">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6" name="Picture 2"/>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516603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Рисунок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2" name="Рисунок 2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13" name="Рисунок 12">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6552" y="2232712"/>
            <a:ext cx="4471517" cy="2837873"/>
          </a:xfrm>
          <a:prstGeom prst="rect">
            <a:avLst/>
          </a:prstGeom>
        </p:spPr>
      </p:pic>
      <p:pic>
        <p:nvPicPr>
          <p:cNvPr id="2" name="Рисунок 1">
            <a:hlinkClick r:id="rId7" action="ppaction://hlinksldjump"/>
          </p:cNvPr>
          <p:cNvPicPr>
            <a:picLocks noChangeAspect="1"/>
          </p:cNvPicPr>
          <p:nvPr/>
        </p:nvPicPr>
        <p:blipFill>
          <a:blip r:embed="rId8" cstate="print">
            <a:extLst>
              <a:ext uri="{BEBA8EAE-BF5A-486C-A8C5-ECC9F3942E4B}">
                <a14:imgProps xmlns:a14="http://schemas.microsoft.com/office/drawing/2010/main">
                  <a14:imgLayer r:embed="rId9">
                    <a14:imgEffect>
                      <a14:backgroundRemoval t="9615" b="100000" l="10000" r="90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3257347" y="1650239"/>
            <a:ext cx="4779615" cy="590052"/>
          </a:xfrm>
          <a:prstGeom prst="rect">
            <a:avLst/>
          </a:prstGeom>
          <a:ln>
            <a:noFill/>
          </a:ln>
        </p:spPr>
      </p:pic>
      <p:sp>
        <p:nvSpPr>
          <p:cNvPr id="5" name="Блок-схема: альтернативный процесс 4">
            <a:hlinkClick r:id="rId10"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11"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a:hlinkClick r:id="rId10"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9" name="Блок-схема: альтернативный процесс 8">
            <a:hlinkClick r:id="rId13"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17" name="TextBox 16">
            <a:hlinkClick r:id="rId7" action="ppaction://hlinksldjump"/>
          </p:cNvPr>
          <p:cNvSpPr txBox="1"/>
          <p:nvPr/>
        </p:nvSpPr>
        <p:spPr>
          <a:xfrm>
            <a:off x="4788024" y="2693238"/>
            <a:ext cx="4310785" cy="1815882"/>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Вряд ли. У нас такая большая республика, что с ней не соскучишься. Всё время случается что-нибудь новенькое. То хорошее, то плохое.</a:t>
            </a:r>
          </a:p>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Так что Министр финансов должен быть готов к любым неожиданностям. Скучать ему некогда.</a:t>
            </a:r>
            <a:endPar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p:txBody>
      </p:sp>
      <p:graphicFrame>
        <p:nvGraphicFramePr>
          <p:cNvPr id="18" name="Схема 17"/>
          <p:cNvGraphicFramePr/>
          <p:nvPr>
            <p:extLst>
              <p:ext uri="{D42A27DB-BD31-4B8C-83A1-F6EECF244321}">
                <p14:modId xmlns:p14="http://schemas.microsoft.com/office/powerpoint/2010/main" val="407355404"/>
              </p:ext>
            </p:extLst>
          </p:nvPr>
        </p:nvGraphicFramePr>
        <p:xfrm>
          <a:off x="0" y="3645024"/>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19" name="Схема 18">
            <a:hlinkClick r:id="rId19" action="ppaction://hlinksldjump"/>
          </p:cNvPr>
          <p:cNvGraphicFramePr/>
          <p:nvPr>
            <p:extLst>
              <p:ext uri="{D42A27DB-BD31-4B8C-83A1-F6EECF244321}">
                <p14:modId xmlns:p14="http://schemas.microsoft.com/office/powerpoint/2010/main" val="548846688"/>
              </p:ext>
            </p:extLst>
          </p:nvPr>
        </p:nvGraphicFramePr>
        <p:xfrm>
          <a:off x="1451173" y="4581128"/>
          <a:ext cx="718090" cy="713389"/>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23" name="Рисунок 22">
            <a:hlinkClick r:id="rId7" action="ppaction://hlinksldjump"/>
          </p:cNvPr>
          <p:cNvPicPr>
            <a:picLocks noChangeAspect="1"/>
          </p:cNvPicPr>
          <p:nvPr/>
        </p:nvPicPr>
        <p:blipFill>
          <a:blip r:embed="rId25" cstate="print">
            <a:extLst>
              <a:ext uri="{BEBA8EAE-BF5A-486C-A8C5-ECC9F3942E4B}">
                <a14:imgProps xmlns:a14="http://schemas.microsoft.com/office/drawing/2010/main">
                  <a14:imgLayer r:embed="rId26">
                    <a14:imgEffect>
                      <a14:backgroundRemoval t="4762" b="88889" l="1361" r="89796"/>
                    </a14:imgEffect>
                  </a14:imgLayer>
                </a14:imgProps>
              </a:ext>
              <a:ext uri="{28A0092B-C50C-407E-A947-70E740481C1C}">
                <a14:useLocalDpi xmlns:a14="http://schemas.microsoft.com/office/drawing/2010/main" val="0"/>
              </a:ext>
            </a:extLst>
          </a:blip>
          <a:stretch>
            <a:fillRect/>
          </a:stretch>
        </p:blipFill>
        <p:spPr>
          <a:xfrm rot="21210891">
            <a:off x="5940504" y="1617984"/>
            <a:ext cx="1400175" cy="600075"/>
          </a:xfrm>
          <a:prstGeom prst="rect">
            <a:avLst/>
          </a:prstGeom>
        </p:spPr>
      </p:pic>
      <p:pic>
        <p:nvPicPr>
          <p:cNvPr id="24" name="Рисунок 23"/>
          <p:cNvPicPr>
            <a:picLocks noChangeAspect="1"/>
          </p:cNvPicPr>
          <p:nvPr/>
        </p:nvPicPr>
        <p:blipFill>
          <a:blip r:embed="rId27" cstate="print">
            <a:extLst>
              <a:ext uri="{BEBA8EAE-BF5A-486C-A8C5-ECC9F3942E4B}">
                <a14:imgProps xmlns:a14="http://schemas.microsoft.com/office/drawing/2010/main">
                  <a14:imgLayer r:embed="rId28">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620185" y="1788701"/>
            <a:ext cx="566012" cy="446815"/>
          </a:xfrm>
          <a:prstGeom prst="rect">
            <a:avLst/>
          </a:prstGeom>
        </p:spPr>
      </p:pic>
      <p:pic>
        <p:nvPicPr>
          <p:cNvPr id="25" name="Рисунок 24"/>
          <p:cNvPicPr>
            <a:picLocks noChangeAspect="1"/>
          </p:cNvPicPr>
          <p:nvPr/>
        </p:nvPicPr>
        <p:blipFill>
          <a:blip r:embed="rId29" cstate="print">
            <a:extLst>
              <a:ext uri="{BEBA8EAE-BF5A-486C-A8C5-ECC9F3942E4B}">
                <a14:imgProps xmlns:a14="http://schemas.microsoft.com/office/drawing/2010/main">
                  <a14:imgLayer r:embed="rId30">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45320" y="1755438"/>
            <a:ext cx="257175" cy="180975"/>
          </a:xfrm>
          <a:prstGeom prst="rect">
            <a:avLst/>
          </a:prstGeom>
        </p:spPr>
      </p:pic>
      <p:pic>
        <p:nvPicPr>
          <p:cNvPr id="26" name="Рисунок 25"/>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455649" y="2146975"/>
            <a:ext cx="238125" cy="219075"/>
          </a:xfrm>
          <a:prstGeom prst="rect">
            <a:avLst/>
          </a:prstGeom>
        </p:spPr>
      </p:pic>
      <p:pic>
        <p:nvPicPr>
          <p:cNvPr id="27" name="Рисунок 26"/>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532559" y="1622343"/>
            <a:ext cx="322430" cy="296636"/>
          </a:xfrm>
          <a:prstGeom prst="rect">
            <a:avLst/>
          </a:prstGeom>
        </p:spPr>
      </p:pic>
      <p:pic>
        <p:nvPicPr>
          <p:cNvPr id="28" name="Рисунок 27"/>
          <p:cNvPicPr>
            <a:picLocks noChangeAspect="1"/>
          </p:cNvPicPr>
          <p:nvPr/>
        </p:nvPicPr>
        <p:blipFill>
          <a:blip r:embed="rId33" cstate="print">
            <a:extLst>
              <a:ext uri="{BEBA8EAE-BF5A-486C-A8C5-ECC9F3942E4B}">
                <a14:imgProps xmlns:a14="http://schemas.microsoft.com/office/drawing/2010/main">
                  <a14:imgLayer r:embed="rId34">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797358" y="1737503"/>
            <a:ext cx="211667" cy="189386"/>
          </a:xfrm>
          <a:prstGeom prst="rect">
            <a:avLst/>
          </a:prstGeom>
        </p:spPr>
      </p:pic>
      <p:sp>
        <p:nvSpPr>
          <p:cNvPr id="33" name="TextBox 32">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9" name="TextBox 28">
            <a:hlinkClick r:id="rId10" action="ppaction://hlinksldjump"/>
          </p:cNvPr>
          <p:cNvSpPr txBox="1"/>
          <p:nvPr/>
        </p:nvSpPr>
        <p:spPr>
          <a:xfrm>
            <a:off x="625384" y="1774360"/>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2" name="Рисунок 31">
            <a:hlinkClick r:id="rId10" action="ppaction://hlinksldjump"/>
          </p:cNvPr>
          <p:cNvPicPr>
            <a:picLocks noChangeAspect="1"/>
          </p:cNvPicPr>
          <p:nvPr/>
        </p:nvPicPr>
        <p:blipFill>
          <a:blip r:embed="rId35" cstate="print">
            <a:extLst>
              <a:ext uri="{BEBA8EAE-BF5A-486C-A8C5-ECC9F3942E4B}">
                <a14:imgProps xmlns:a14="http://schemas.microsoft.com/office/drawing/2010/main">
                  <a14:imgLayer r:embed="rId36">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845925"/>
            <a:ext cx="690094" cy="655004"/>
          </a:xfrm>
          <a:prstGeom prst="rect">
            <a:avLst/>
          </a:prstGeom>
        </p:spPr>
      </p:pic>
      <p:pic>
        <p:nvPicPr>
          <p:cNvPr id="34" name="Picture 2"/>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33328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Рисунок 3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4" name="Рисунок 2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4" name="Рисунок 3">
            <a:hlinkClick r:id="rId5" action="ppaction://hlinksldjump"/>
          </p:cNvPr>
          <p:cNvPicPr>
            <a:picLocks noChangeAspect="1"/>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254499" y="1725484"/>
            <a:ext cx="4534982" cy="700861"/>
          </a:xfrm>
          <a:prstGeom prst="rect">
            <a:avLst/>
          </a:prstGeom>
          <a:ln>
            <a:noFill/>
          </a:ln>
        </p:spPr>
      </p:pic>
      <p:sp>
        <p:nvSpPr>
          <p:cNvPr id="6" name="Блок-схема: альтернативный процесс 5">
            <a:hlinkClick r:id="rId8"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9"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8" name="Блок-схема: альтернативный процесс 7">
            <a:hlinkClick r:id="rId10"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9" name="Рисунок 8">
            <a:hlinkClick r:id="rId8"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12" name="Рисунок 11">
            <a:hlinkClick r:id="rId5"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108724" y="2379885"/>
            <a:ext cx="4826531" cy="3271540"/>
          </a:xfrm>
          <a:prstGeom prst="rect">
            <a:avLst/>
          </a:prstGeom>
        </p:spPr>
      </p:pic>
      <p:pic>
        <p:nvPicPr>
          <p:cNvPr id="13" name="Рисунок 12">
            <a:hlinkClick r:id="rId5"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907770" y="4892316"/>
            <a:ext cx="1497037" cy="424835"/>
          </a:xfrm>
          <a:prstGeom prst="rect">
            <a:avLst/>
          </a:prstGeom>
          <a:ln>
            <a:noFill/>
          </a:ln>
          <a:effectLst>
            <a:softEdge rad="112500"/>
          </a:effectLst>
        </p:spPr>
      </p:pic>
      <p:sp>
        <p:nvSpPr>
          <p:cNvPr id="14" name="Прямоугольник 13">
            <a:hlinkClick r:id="rId5" action="ppaction://hlinksldjump"/>
          </p:cNvPr>
          <p:cNvSpPr/>
          <p:nvPr/>
        </p:nvSpPr>
        <p:spPr>
          <a:xfrm rot="21385887">
            <a:off x="3863199" y="3066936"/>
            <a:ext cx="3467940" cy="707886"/>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4000" b="1" spc="50" dirty="0" smtClean="0">
                <a:ln w="11430"/>
                <a:solidFill>
                  <a:srgbClr val="FF0000"/>
                </a:solidFill>
                <a:effectLst>
                  <a:glow rad="101600">
                    <a:schemeClr val="accent2">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Кто платит</a:t>
            </a:r>
            <a:endParaRPr lang="ru-RU" sz="4000" b="1" spc="50" dirty="0">
              <a:ln w="11430"/>
              <a:solidFill>
                <a:srgbClr val="FF0000"/>
              </a:solidFill>
              <a:effectLst>
                <a:glow rad="101600">
                  <a:schemeClr val="accent2">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15" name="Прямоугольник 14">
            <a:hlinkClick r:id="rId5" action="ppaction://hlinksldjump"/>
          </p:cNvPr>
          <p:cNvSpPr/>
          <p:nvPr/>
        </p:nvSpPr>
        <p:spPr>
          <a:xfrm rot="164239">
            <a:off x="3861322" y="3778137"/>
            <a:ext cx="3682732" cy="461665"/>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400" b="1" spc="50" dirty="0" smtClean="0">
                <a:ln w="11430"/>
                <a:solidFill>
                  <a:srgbClr val="00CC00"/>
                </a:solidFill>
                <a:effectLst>
                  <a:glow rad="101600">
                    <a:schemeClr val="accent2">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Министру финансов</a:t>
            </a:r>
            <a:endParaRPr lang="ru-RU" sz="2400" b="1" spc="50" dirty="0">
              <a:ln w="11430"/>
              <a:solidFill>
                <a:srgbClr val="00CC00"/>
              </a:solidFill>
              <a:effectLst>
                <a:glow rad="101600">
                  <a:schemeClr val="accent2">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16" name="Прямоугольник 15">
            <a:hlinkClick r:id="rId5" action="ppaction://hlinksldjump"/>
          </p:cNvPr>
          <p:cNvSpPr/>
          <p:nvPr/>
        </p:nvSpPr>
        <p:spPr>
          <a:xfrm rot="21385887">
            <a:off x="3863200" y="4184391"/>
            <a:ext cx="3467940" cy="646331"/>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3600" b="1" spc="50" dirty="0" smtClean="0">
                <a:ln w="11430"/>
                <a:solidFill>
                  <a:srgbClr val="0070C0"/>
                </a:solidFill>
                <a:effectLst>
                  <a:glow rad="101600">
                    <a:schemeClr val="accent2">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зарплату?</a:t>
            </a:r>
            <a:endParaRPr lang="ru-RU" sz="3600" b="1" spc="50" dirty="0">
              <a:ln w="11430"/>
              <a:solidFill>
                <a:srgbClr val="0070C0"/>
              </a:solidFill>
              <a:effectLst>
                <a:glow rad="101600">
                  <a:schemeClr val="accent2">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1" name="Схема 20"/>
          <p:cNvGraphicFramePr/>
          <p:nvPr>
            <p:extLst>
              <p:ext uri="{D42A27DB-BD31-4B8C-83A1-F6EECF244321}">
                <p14:modId xmlns:p14="http://schemas.microsoft.com/office/powerpoint/2010/main" val="1164255595"/>
              </p:ext>
            </p:extLst>
          </p:nvPr>
        </p:nvGraphicFramePr>
        <p:xfrm>
          <a:off x="14419" y="3717032"/>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22" name="Схема 21">
            <a:hlinkClick r:id="rId19" action="ppaction://hlinksldjump"/>
          </p:cNvPr>
          <p:cNvGraphicFramePr/>
          <p:nvPr>
            <p:extLst>
              <p:ext uri="{D42A27DB-BD31-4B8C-83A1-F6EECF244321}">
                <p14:modId xmlns:p14="http://schemas.microsoft.com/office/powerpoint/2010/main" val="1651335679"/>
              </p:ext>
            </p:extLst>
          </p:nvPr>
        </p:nvGraphicFramePr>
        <p:xfrm>
          <a:off x="1465592" y="4653136"/>
          <a:ext cx="718090" cy="713389"/>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25" name="Рисунок 24"/>
          <p:cNvPicPr>
            <a:picLocks noChangeAspect="1"/>
          </p:cNvPicPr>
          <p:nvPr/>
        </p:nvPicPr>
        <p:blipFill>
          <a:blip r:embed="rId25" cstate="print">
            <a:extLst>
              <a:ext uri="{BEBA8EAE-BF5A-486C-A8C5-ECC9F3942E4B}">
                <a14:imgProps xmlns:a14="http://schemas.microsoft.com/office/drawing/2010/main">
                  <a14:imgLayer r:embed="rId26">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5937984" y="1948833"/>
            <a:ext cx="447675" cy="409575"/>
          </a:xfrm>
          <a:prstGeom prst="rect">
            <a:avLst/>
          </a:prstGeom>
        </p:spPr>
      </p:pic>
      <p:pic>
        <p:nvPicPr>
          <p:cNvPr id="26" name="Рисунок 25"/>
          <p:cNvPicPr>
            <a:picLocks noChangeAspect="1"/>
          </p:cNvPicPr>
          <p:nvPr/>
        </p:nvPicPr>
        <p:blipFill>
          <a:blip r:embed="rId27" cstate="print">
            <a:extLst>
              <a:ext uri="{BEBA8EAE-BF5A-486C-A8C5-ECC9F3942E4B}">
                <a14:imgProps xmlns:a14="http://schemas.microsoft.com/office/drawing/2010/main">
                  <a14:imgLayer r:embed="rId28">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48529" y="1891192"/>
            <a:ext cx="328927" cy="231467"/>
          </a:xfrm>
          <a:prstGeom prst="rect">
            <a:avLst/>
          </a:prstGeom>
        </p:spPr>
      </p:pic>
      <p:pic>
        <p:nvPicPr>
          <p:cNvPr id="27" name="Рисунок 26"/>
          <p:cNvPicPr>
            <a:picLocks noChangeAspect="1"/>
          </p:cNvPicPr>
          <p:nvPr/>
        </p:nvPicPr>
        <p:blipFill>
          <a:blip r:embed="rId29" cstate="print">
            <a:extLst>
              <a:ext uri="{BEBA8EAE-BF5A-486C-A8C5-ECC9F3942E4B}">
                <a14:imgProps xmlns:a14="http://schemas.microsoft.com/office/drawing/2010/main">
                  <a14:imgLayer r:embed="rId30">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4946198" y="2154631"/>
            <a:ext cx="238125" cy="219075"/>
          </a:xfrm>
          <a:prstGeom prst="rect">
            <a:avLst/>
          </a:prstGeom>
        </p:spPr>
      </p:pic>
      <p:pic>
        <p:nvPicPr>
          <p:cNvPr id="28" name="Рисунок 27"/>
          <p:cNvPicPr>
            <a:picLocks noChangeAspect="1"/>
          </p:cNvPicPr>
          <p:nvPr/>
        </p:nvPicPr>
        <p:blipFill>
          <a:blip r:embed="rId29" cstate="print">
            <a:extLst>
              <a:ext uri="{BEBA8EAE-BF5A-486C-A8C5-ECC9F3942E4B}">
                <a14:imgProps xmlns:a14="http://schemas.microsoft.com/office/drawing/2010/main">
                  <a14:imgLayer r:embed="rId30">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412052" y="1717800"/>
            <a:ext cx="370236" cy="340617"/>
          </a:xfrm>
          <a:prstGeom prst="rect">
            <a:avLst/>
          </a:prstGeom>
        </p:spPr>
      </p:pic>
      <p:pic>
        <p:nvPicPr>
          <p:cNvPr id="29" name="Рисунок 28"/>
          <p:cNvPicPr>
            <a:picLocks noChangeAspect="1"/>
          </p:cNvPicPr>
          <p:nvPr/>
        </p:nvPicPr>
        <p:blipFill>
          <a:blip r:embed="rId31" cstate="print">
            <a:extLst>
              <a:ext uri="{BEBA8EAE-BF5A-486C-A8C5-ECC9F3942E4B}">
                <a14:imgProps xmlns:a14="http://schemas.microsoft.com/office/drawing/2010/main">
                  <a14:imgLayer r:embed="rId32">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118332" y="1923988"/>
            <a:ext cx="180975" cy="161925"/>
          </a:xfrm>
          <a:prstGeom prst="rect">
            <a:avLst/>
          </a:prstGeom>
        </p:spPr>
      </p:pic>
      <p:sp>
        <p:nvSpPr>
          <p:cNvPr id="34" name="TextBox 33">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30" name="TextBox 29">
            <a:hlinkClick r:id="rId8"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3" name="Рисунок 32">
            <a:hlinkClick r:id="rId8" action="ppaction://hlinksldjump"/>
          </p:cNvPr>
          <p:cNvPicPr>
            <a:picLocks noChangeAspect="1"/>
          </p:cNvPicPr>
          <p:nvPr/>
        </p:nvPicPr>
        <p:blipFill>
          <a:blip r:embed="rId33" cstate="print">
            <a:extLst>
              <a:ext uri="{BEBA8EAE-BF5A-486C-A8C5-ECC9F3942E4B}">
                <a14:imgProps xmlns:a14="http://schemas.microsoft.com/office/drawing/2010/main">
                  <a14:imgLayer r:embed="rId34">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1" name="Picture 2"/>
          <p:cNvPicPr>
            <a:picLocks noChangeAspect="1" noChangeArrowheads="1"/>
          </p:cNvPicPr>
          <p:nvPr/>
        </p:nvPicPr>
        <p:blipFill>
          <a:blip r:embed="rId35"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09423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Рисунок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1" name="Рисунок 2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13" name="Рисунок 12">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57128" y="2237503"/>
            <a:ext cx="3954924" cy="2521264"/>
          </a:xfrm>
          <a:prstGeom prst="rect">
            <a:avLst/>
          </a:prstGeom>
        </p:spPr>
      </p:pic>
      <p:pic>
        <p:nvPicPr>
          <p:cNvPr id="5" name="Рисунок 4">
            <a:hlinkClick r:id="rId5" action="ppaction://hlinksldjump"/>
          </p:cNvPr>
          <p:cNvPicPr>
            <a:picLocks noChangeAspect="1"/>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254499" y="1725484"/>
            <a:ext cx="4534982" cy="700861"/>
          </a:xfrm>
          <a:prstGeom prst="rect">
            <a:avLst/>
          </a:prstGeom>
          <a:ln>
            <a:noFill/>
          </a:ln>
        </p:spPr>
      </p:pic>
      <p:sp>
        <p:nvSpPr>
          <p:cNvPr id="7" name="Блок-схема: альтернативный процесс 6">
            <a:hlinkClick r:id="rId9"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8" name="Блок-схема: альтернативный процесс 7">
            <a:hlinkClick r:id="rId10"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9" name="Блок-схема: альтернативный процесс 8">
            <a:hlinkClick r:id="rId11"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0" name="Рисунок 9">
            <a:hlinkClick r:id="rId9"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18" name="TextBox 17">
            <a:hlinkClick r:id="rId5" action="ppaction://hlinksldjump"/>
          </p:cNvPr>
          <p:cNvSpPr txBox="1"/>
          <p:nvPr/>
        </p:nvSpPr>
        <p:spPr>
          <a:xfrm>
            <a:off x="4932040" y="2636912"/>
            <a:ext cx="3960440" cy="2062103"/>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Зарплату Министру платят твои родители. Не только они, но и все взрослые граждане нашей республики. Взрослые платят государству налоги, а уже из этих денег государство выделяет зарплату учителям, врачам и государственным служащим, в том числе и Министру финансов.</a:t>
            </a:r>
            <a:endPar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p:txBody>
      </p:sp>
      <p:graphicFrame>
        <p:nvGraphicFramePr>
          <p:cNvPr id="19" name="Схема 18"/>
          <p:cNvGraphicFramePr/>
          <p:nvPr>
            <p:extLst>
              <p:ext uri="{D42A27DB-BD31-4B8C-83A1-F6EECF244321}">
                <p14:modId xmlns:p14="http://schemas.microsoft.com/office/powerpoint/2010/main" val="1164255595"/>
              </p:ext>
            </p:extLst>
          </p:nvPr>
        </p:nvGraphicFramePr>
        <p:xfrm>
          <a:off x="14419" y="3717032"/>
          <a:ext cx="2922474" cy="253392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20" name="Схема 19">
            <a:hlinkClick r:id="rId18" action="ppaction://hlinksldjump"/>
          </p:cNvPr>
          <p:cNvGraphicFramePr/>
          <p:nvPr>
            <p:extLst>
              <p:ext uri="{D42A27DB-BD31-4B8C-83A1-F6EECF244321}">
                <p14:modId xmlns:p14="http://schemas.microsoft.com/office/powerpoint/2010/main" val="2508007186"/>
              </p:ext>
            </p:extLst>
          </p:nvPr>
        </p:nvGraphicFramePr>
        <p:xfrm>
          <a:off x="1465592" y="4653136"/>
          <a:ext cx="718090" cy="713389"/>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pic>
        <p:nvPicPr>
          <p:cNvPr id="23" name="Рисунок 22"/>
          <p:cNvPicPr>
            <a:picLocks noChangeAspect="1"/>
          </p:cNvPicPr>
          <p:nvPr/>
        </p:nvPicPr>
        <p:blipFill>
          <a:blip r:embed="rId24" cstate="print">
            <a:extLst>
              <a:ext uri="{BEBA8EAE-BF5A-486C-A8C5-ECC9F3942E4B}">
                <a14:imgProps xmlns:a14="http://schemas.microsoft.com/office/drawing/2010/main">
                  <a14:imgLayer r:embed="rId25">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5937984" y="1948833"/>
            <a:ext cx="447675" cy="409575"/>
          </a:xfrm>
          <a:prstGeom prst="rect">
            <a:avLst/>
          </a:prstGeom>
        </p:spPr>
      </p:pic>
      <p:pic>
        <p:nvPicPr>
          <p:cNvPr id="24" name="Рисунок 23"/>
          <p:cNvPicPr>
            <a:picLocks noChangeAspect="1"/>
          </p:cNvPicPr>
          <p:nvPr/>
        </p:nvPicPr>
        <p:blipFill>
          <a:blip r:embed="rId26" cstate="print">
            <a:extLst>
              <a:ext uri="{BEBA8EAE-BF5A-486C-A8C5-ECC9F3942E4B}">
                <a14:imgProps xmlns:a14="http://schemas.microsoft.com/office/drawing/2010/main">
                  <a14:imgLayer r:embed="rId2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48529" y="1891192"/>
            <a:ext cx="328927" cy="231467"/>
          </a:xfrm>
          <a:prstGeom prst="rect">
            <a:avLst/>
          </a:prstGeom>
        </p:spPr>
      </p:pic>
      <p:pic>
        <p:nvPicPr>
          <p:cNvPr id="25" name="Рисунок 24"/>
          <p:cNvPicPr>
            <a:picLocks noChangeAspect="1"/>
          </p:cNvPicPr>
          <p:nvPr/>
        </p:nvPicPr>
        <p:blipFill>
          <a:blip r:embed="rId28" cstate="print">
            <a:extLst>
              <a:ext uri="{BEBA8EAE-BF5A-486C-A8C5-ECC9F3942E4B}">
                <a14:imgProps xmlns:a14="http://schemas.microsoft.com/office/drawing/2010/main">
                  <a14:imgLayer r:embed="rId29">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4946198" y="2154631"/>
            <a:ext cx="238125" cy="219075"/>
          </a:xfrm>
          <a:prstGeom prst="rect">
            <a:avLst/>
          </a:prstGeom>
        </p:spPr>
      </p:pic>
      <p:pic>
        <p:nvPicPr>
          <p:cNvPr id="26" name="Рисунок 25"/>
          <p:cNvPicPr>
            <a:picLocks noChangeAspect="1"/>
          </p:cNvPicPr>
          <p:nvPr/>
        </p:nvPicPr>
        <p:blipFill>
          <a:blip r:embed="rId28" cstate="print">
            <a:extLst>
              <a:ext uri="{BEBA8EAE-BF5A-486C-A8C5-ECC9F3942E4B}">
                <a14:imgProps xmlns:a14="http://schemas.microsoft.com/office/drawing/2010/main">
                  <a14:imgLayer r:embed="rId29">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412052" y="1717800"/>
            <a:ext cx="370236" cy="340617"/>
          </a:xfrm>
          <a:prstGeom prst="rect">
            <a:avLst/>
          </a:prstGeom>
        </p:spPr>
      </p:pic>
      <p:pic>
        <p:nvPicPr>
          <p:cNvPr id="27" name="Рисунок 26"/>
          <p:cNvPicPr>
            <a:picLocks noChangeAspect="1"/>
          </p:cNvPicPr>
          <p:nvPr/>
        </p:nvPicPr>
        <p:blipFill>
          <a:blip r:embed="rId30" cstate="print">
            <a:extLst>
              <a:ext uri="{BEBA8EAE-BF5A-486C-A8C5-ECC9F3942E4B}">
                <a14:imgProps xmlns:a14="http://schemas.microsoft.com/office/drawing/2010/main">
                  <a14:imgLayer r:embed="rId31">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118332" y="1923988"/>
            <a:ext cx="180975" cy="161925"/>
          </a:xfrm>
          <a:prstGeom prst="rect">
            <a:avLst/>
          </a:prstGeom>
        </p:spPr>
      </p:pic>
      <p:sp>
        <p:nvSpPr>
          <p:cNvPr id="29" name="TextBox 28">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2" name="TextBox 21">
            <a:hlinkClick r:id="rId9"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1" name="Рисунок 30">
            <a:hlinkClick r:id="rId9" action="ppaction://hlinksldjump"/>
          </p:cNvPr>
          <p:cNvPicPr>
            <a:picLocks noChangeAspect="1"/>
          </p:cNvPicPr>
          <p:nvPr/>
        </p:nvPicPr>
        <p:blipFill>
          <a:blip r:embed="rId32" cstate="print">
            <a:extLst>
              <a:ext uri="{BEBA8EAE-BF5A-486C-A8C5-ECC9F3942E4B}">
                <a14:imgProps xmlns:a14="http://schemas.microsoft.com/office/drawing/2010/main">
                  <a14:imgLayer r:embed="rId33">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2" name="Picture 2"/>
          <p:cNvPicPr>
            <a:picLocks noChangeAspect="1" noChangeArrowheads="1"/>
          </p:cNvPicPr>
          <p:nvPr/>
        </p:nvPicPr>
        <p:blipFill>
          <a:blip r:embed="rId34"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622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Рисунок 3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31" name="Рисунок 3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5" name="Блок-схема: альтернативный процесс 4">
            <a:hlinkClick r:id="rId5" action="ppaction://hlinksldjump"/>
          </p:cNvPr>
          <p:cNvSpPr/>
          <p:nvPr/>
        </p:nvSpPr>
        <p:spPr>
          <a:xfrm>
            <a:off x="2727186" y="1169618"/>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6"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7"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a:hlinkClick r:id="rId5"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11" name="Рисунок 10">
            <a:hlinkClick r:id="rId9" action="ppaction://hlinksldjump"/>
          </p:cNvPr>
          <p:cNvPicPr>
            <a:picLocks noChangeAspect="1"/>
          </p:cNvPicPr>
          <p:nvPr/>
        </p:nvPicPr>
        <p:blipFill>
          <a:blip r:embed="rId10" cstate="print">
            <a:extLst>
              <a:ext uri="{BEBA8EAE-BF5A-486C-A8C5-ECC9F3942E4B}">
                <a14:imgProps xmlns:a14="http://schemas.microsoft.com/office/drawing/2010/main">
                  <a14:imgLayer r:embed="rId11">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902615" y="1647359"/>
            <a:ext cx="5238750" cy="809625"/>
          </a:xfrm>
          <a:prstGeom prst="rect">
            <a:avLst/>
          </a:prstGeom>
        </p:spPr>
      </p:pic>
      <p:pic>
        <p:nvPicPr>
          <p:cNvPr id="12" name="Рисунок 11">
            <a:hlinkClick r:id="rId9"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808143" y="2456984"/>
            <a:ext cx="5427693" cy="3565138"/>
          </a:xfrm>
          <a:prstGeom prst="rect">
            <a:avLst/>
          </a:prstGeom>
        </p:spPr>
      </p:pic>
      <p:pic>
        <p:nvPicPr>
          <p:cNvPr id="13" name="Рисунок 12">
            <a:hlinkClick r:id="rId9"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716016" y="5039630"/>
            <a:ext cx="1689375" cy="504056"/>
          </a:xfrm>
          <a:prstGeom prst="rect">
            <a:avLst/>
          </a:prstGeom>
          <a:effectLst>
            <a:softEdge rad="63500"/>
          </a:effectLst>
        </p:spPr>
      </p:pic>
      <p:sp>
        <p:nvSpPr>
          <p:cNvPr id="14" name="Прямоугольник 13">
            <a:hlinkClick r:id="rId9" action="ppaction://hlinksldjump"/>
          </p:cNvPr>
          <p:cNvSpPr/>
          <p:nvPr/>
        </p:nvSpPr>
        <p:spPr>
          <a:xfrm>
            <a:off x="3859385" y="3039825"/>
            <a:ext cx="3467940" cy="830997"/>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4800" b="1" spc="50" dirty="0" smtClean="0">
                <a:ln w="11430"/>
                <a:gradFill>
                  <a:gsLst>
                    <a:gs pos="25000">
                      <a:schemeClr val="accent2">
                        <a:satMod val="155000"/>
                      </a:schemeClr>
                    </a:gs>
                    <a:gs pos="100000">
                      <a:schemeClr val="accent2">
                        <a:shade val="45000"/>
                        <a:satMod val="165000"/>
                      </a:schemeClr>
                    </a:gs>
                  </a:gsLst>
                  <a:lin ang="5400000"/>
                </a:gradFill>
                <a:effectLst>
                  <a:glow rad="101600">
                    <a:schemeClr val="accent2">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Есть ли </a:t>
            </a:r>
            <a:endParaRPr lang="ru-RU" sz="4800" b="1" spc="50" dirty="0">
              <a:ln w="11430"/>
              <a:gradFill>
                <a:gsLst>
                  <a:gs pos="25000">
                    <a:schemeClr val="accent2">
                      <a:satMod val="155000"/>
                    </a:schemeClr>
                  </a:gs>
                  <a:gs pos="100000">
                    <a:schemeClr val="accent2">
                      <a:shade val="45000"/>
                      <a:satMod val="165000"/>
                    </a:schemeClr>
                  </a:gs>
                </a:gsLst>
                <a:lin ang="5400000"/>
              </a:gradFill>
              <a:effectLst>
                <a:glow rad="101600">
                  <a:schemeClr val="accent2">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15" name="Прямоугольник 14">
            <a:hlinkClick r:id="rId9" action="ppaction://hlinksldjump"/>
          </p:cNvPr>
          <p:cNvSpPr/>
          <p:nvPr/>
        </p:nvSpPr>
        <p:spPr>
          <a:xfrm rot="21299718">
            <a:off x="3330326" y="3770326"/>
            <a:ext cx="4536504" cy="523220"/>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2800" b="1" spc="50" dirty="0" smtClean="0">
                <a:ln w="11430"/>
                <a:solidFill>
                  <a:srgbClr val="00B0F0"/>
                </a:solidFill>
                <a:effectLst>
                  <a:glow rad="101600">
                    <a:schemeClr val="accent1">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у Министра финансов</a:t>
            </a:r>
            <a:endParaRPr lang="ru-RU" sz="2800" b="1" spc="50" dirty="0">
              <a:ln w="11430"/>
              <a:solidFill>
                <a:srgbClr val="00B0F0"/>
              </a:solidFill>
              <a:effectLst>
                <a:glow rad="101600">
                  <a:schemeClr val="accent1">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16" name="Прямоугольник 15">
            <a:hlinkClick r:id="rId9" action="ppaction://hlinksldjump"/>
          </p:cNvPr>
          <p:cNvSpPr/>
          <p:nvPr/>
        </p:nvSpPr>
        <p:spPr>
          <a:xfrm rot="21385887">
            <a:off x="3139663" y="4330453"/>
            <a:ext cx="2501645" cy="584775"/>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3200" b="1" spc="50" dirty="0" smtClean="0">
                <a:ln w="11430"/>
                <a:solidFill>
                  <a:srgbClr val="FF5050"/>
                </a:solidFill>
                <a:effectLst>
                  <a:glow rad="101600">
                    <a:schemeClr val="accent3">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чаша</a:t>
            </a:r>
            <a:endParaRPr lang="ru-RU" sz="3200" b="1" spc="50" dirty="0">
              <a:ln w="11430"/>
              <a:solidFill>
                <a:srgbClr val="FF5050"/>
              </a:solidFill>
              <a:effectLst>
                <a:glow rad="101600">
                  <a:schemeClr val="accent3">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19" name="Прямоугольник 18">
            <a:hlinkClick r:id="rId9" action="ppaction://hlinksldjump"/>
          </p:cNvPr>
          <p:cNvSpPr/>
          <p:nvPr/>
        </p:nvSpPr>
        <p:spPr>
          <a:xfrm rot="354004">
            <a:off x="4649391" y="4378588"/>
            <a:ext cx="3467940" cy="646331"/>
          </a:xfrm>
          <a:prstGeom prst="rect">
            <a:avLst/>
          </a:prstGeom>
          <a:noFill/>
          <a:ln>
            <a:noFill/>
          </a:ln>
          <a:scene3d>
            <a:camera prst="orthographicFront"/>
            <a:lightRig rig="soft" dir="tl">
              <a:rot lat="0" lon="0" rev="0"/>
            </a:lightRig>
          </a:scene3d>
          <a:sp3d>
            <a:bevelT/>
          </a:sp3d>
        </p:spPr>
        <p:txBody>
          <a:bodyPr wrap="square" lIns="91440" tIns="45720" rIns="91440" bIns="45720">
            <a:spAutoFit/>
            <a:sp3d contourW="25400" prstMaterial="matte">
              <a:bevelT w="25400" h="55880" prst="artDeco"/>
              <a:contourClr>
                <a:schemeClr val="accent2">
                  <a:tint val="20000"/>
                </a:schemeClr>
              </a:contourClr>
            </a:sp3d>
          </a:bodyPr>
          <a:lstStyle/>
          <a:p>
            <a:pPr algn="ctr"/>
            <a:r>
              <a:rPr lang="ru-RU" sz="3600" b="1" spc="50" dirty="0" smtClean="0">
                <a:ln w="11430"/>
                <a:solidFill>
                  <a:srgbClr val="FF00FF"/>
                </a:solidFill>
                <a:effectLst>
                  <a:glow rad="101600">
                    <a:schemeClr val="accent3">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терпения?</a:t>
            </a:r>
            <a:endParaRPr lang="ru-RU" sz="3600" b="1" spc="50" dirty="0">
              <a:ln w="11430"/>
              <a:solidFill>
                <a:srgbClr val="FF00FF"/>
              </a:solidFill>
              <a:effectLst>
                <a:glow rad="101600">
                  <a:schemeClr val="accent3">
                    <a:satMod val="175000"/>
                    <a:alpha val="40000"/>
                  </a:schemeClr>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0" name="Схема 19"/>
          <p:cNvGraphicFramePr/>
          <p:nvPr>
            <p:extLst>
              <p:ext uri="{D42A27DB-BD31-4B8C-83A1-F6EECF244321}">
                <p14:modId xmlns:p14="http://schemas.microsoft.com/office/powerpoint/2010/main" val="1164255595"/>
              </p:ext>
            </p:extLst>
          </p:nvPr>
        </p:nvGraphicFramePr>
        <p:xfrm>
          <a:off x="14419" y="3717032"/>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21" name="Схема 20">
            <a:hlinkClick r:id="rId19" action="ppaction://hlinksldjump"/>
          </p:cNvPr>
          <p:cNvGraphicFramePr/>
          <p:nvPr>
            <p:extLst>
              <p:ext uri="{D42A27DB-BD31-4B8C-83A1-F6EECF244321}">
                <p14:modId xmlns:p14="http://schemas.microsoft.com/office/powerpoint/2010/main" val="2810732556"/>
              </p:ext>
            </p:extLst>
          </p:nvPr>
        </p:nvGraphicFramePr>
        <p:xfrm>
          <a:off x="1465592" y="4622840"/>
          <a:ext cx="718090" cy="743685"/>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17" name="Рисунок 16">
            <a:hlinkClick r:id="rId9" action="ppaction://hlinksldjump"/>
          </p:cNvPr>
          <p:cNvPicPr>
            <a:picLocks noChangeAspect="1"/>
          </p:cNvPicPr>
          <p:nvPr/>
        </p:nvPicPr>
        <p:blipFill>
          <a:blip r:embed="rId25" cstate="print">
            <a:extLst>
              <a:ext uri="{BEBA8EAE-BF5A-486C-A8C5-ECC9F3942E4B}">
                <a14:imgProps xmlns:a14="http://schemas.microsoft.com/office/drawing/2010/main">
                  <a14:imgLayer r:embed="rId26">
                    <a14:imgEffect>
                      <a14:backgroundRemoval t="9524" b="100000" l="9420" r="100000"/>
                    </a14:imgEffect>
                  </a14:imgLayer>
                </a14:imgProps>
              </a:ext>
              <a:ext uri="{28A0092B-C50C-407E-A947-70E740481C1C}">
                <a14:useLocalDpi xmlns:a14="http://schemas.microsoft.com/office/drawing/2010/main" val="0"/>
              </a:ext>
            </a:extLst>
          </a:blip>
          <a:stretch>
            <a:fillRect/>
          </a:stretch>
        </p:blipFill>
        <p:spPr>
          <a:xfrm>
            <a:off x="4207539" y="1656884"/>
            <a:ext cx="1314450" cy="800100"/>
          </a:xfrm>
          <a:prstGeom prst="rect">
            <a:avLst/>
          </a:prstGeom>
        </p:spPr>
      </p:pic>
      <p:pic>
        <p:nvPicPr>
          <p:cNvPr id="26" name="Рисунок 25"/>
          <p:cNvPicPr>
            <a:picLocks noChangeAspect="1"/>
          </p:cNvPicPr>
          <p:nvPr/>
        </p:nvPicPr>
        <p:blipFill>
          <a:blip r:embed="rId27" cstate="print">
            <a:extLst>
              <a:ext uri="{BEBA8EAE-BF5A-486C-A8C5-ECC9F3942E4B}">
                <a14:imgProps xmlns:a14="http://schemas.microsoft.com/office/drawing/2010/main">
                  <a14:imgLayer r:embed="rId28">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295007" y="1886372"/>
            <a:ext cx="447675" cy="409575"/>
          </a:xfrm>
          <a:prstGeom prst="rect">
            <a:avLst/>
          </a:prstGeom>
        </p:spPr>
      </p:pic>
      <p:pic>
        <p:nvPicPr>
          <p:cNvPr id="27" name="Рисунок 26"/>
          <p:cNvPicPr>
            <a:picLocks noChangeAspect="1"/>
          </p:cNvPicPr>
          <p:nvPr/>
        </p:nvPicPr>
        <p:blipFill>
          <a:blip r:embed="rId29" cstate="print">
            <a:extLst>
              <a:ext uri="{BEBA8EAE-BF5A-486C-A8C5-ECC9F3942E4B}">
                <a14:imgProps xmlns:a14="http://schemas.microsoft.com/office/drawing/2010/main">
                  <a14:imgLayer r:embed="rId30">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294697" y="1886372"/>
            <a:ext cx="328927" cy="231467"/>
          </a:xfrm>
          <a:prstGeom prst="rect">
            <a:avLst/>
          </a:prstGeom>
        </p:spPr>
      </p:pic>
      <p:pic>
        <p:nvPicPr>
          <p:cNvPr id="28" name="Рисунок 27"/>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078525" y="2232669"/>
            <a:ext cx="238125" cy="219075"/>
          </a:xfrm>
          <a:prstGeom prst="rect">
            <a:avLst/>
          </a:prstGeom>
        </p:spPr>
      </p:pic>
      <p:pic>
        <p:nvPicPr>
          <p:cNvPr id="29" name="Рисунок 28"/>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316650" y="1647359"/>
            <a:ext cx="370236" cy="340617"/>
          </a:xfrm>
          <a:prstGeom prst="rect">
            <a:avLst/>
          </a:prstGeom>
        </p:spPr>
      </p:pic>
      <p:pic>
        <p:nvPicPr>
          <p:cNvPr id="30" name="Рисунок 29"/>
          <p:cNvPicPr>
            <a:picLocks noChangeAspect="1"/>
          </p:cNvPicPr>
          <p:nvPr/>
        </p:nvPicPr>
        <p:blipFill>
          <a:blip r:embed="rId33" cstate="print">
            <a:extLst>
              <a:ext uri="{BEBA8EAE-BF5A-486C-A8C5-ECC9F3942E4B}">
                <a14:imgProps xmlns:a14="http://schemas.microsoft.com/office/drawing/2010/main">
                  <a14:imgLayer r:embed="rId34">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394581" y="1775646"/>
            <a:ext cx="180975" cy="161925"/>
          </a:xfrm>
          <a:prstGeom prst="rect">
            <a:avLst/>
          </a:prstGeom>
        </p:spPr>
      </p:pic>
      <p:sp>
        <p:nvSpPr>
          <p:cNvPr id="36" name="TextBox 35">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32" name="TextBox 31">
            <a:hlinkClick r:id="rId5"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4" name="Рисунок 33">
            <a:hlinkClick r:id="rId5" action="ppaction://hlinksldjump"/>
          </p:cNvPr>
          <p:cNvPicPr>
            <a:picLocks noChangeAspect="1"/>
          </p:cNvPicPr>
          <p:nvPr/>
        </p:nvPicPr>
        <p:blipFill>
          <a:blip r:embed="rId35" cstate="print">
            <a:extLst>
              <a:ext uri="{BEBA8EAE-BF5A-486C-A8C5-ECC9F3942E4B}">
                <a14:imgProps xmlns:a14="http://schemas.microsoft.com/office/drawing/2010/main">
                  <a14:imgLayer r:embed="rId36">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7" name="Picture 2"/>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39804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7186" y="2672"/>
            <a:ext cx="5719106" cy="1182452"/>
          </a:xfrm>
          <a:prstGeom prst="rect">
            <a:avLst/>
          </a:prstGeom>
        </p:spPr>
      </p:pic>
      <p:pic>
        <p:nvPicPr>
          <p:cNvPr id="22" name="Рисунок 2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12" name="Рисунок 11">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49983" y="2564063"/>
            <a:ext cx="3896348" cy="2478758"/>
          </a:xfrm>
          <a:prstGeom prst="rect">
            <a:avLst/>
          </a:prstGeom>
        </p:spPr>
      </p:pic>
      <p:sp>
        <p:nvSpPr>
          <p:cNvPr id="5" name="Блок-схема: альтернативный процесс 4">
            <a:hlinkClick r:id="rId7" action="ppaction://hlinksldjump"/>
          </p:cNvPr>
          <p:cNvSpPr/>
          <p:nvPr/>
        </p:nvSpPr>
        <p:spPr>
          <a:xfrm>
            <a:off x="2727185" y="1174806"/>
            <a:ext cx="2060839"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8" action="ppaction://hlinksldjump"/>
          </p:cNvPr>
          <p:cNvSpPr/>
          <p:nvPr/>
        </p:nvSpPr>
        <p:spPr>
          <a:xfrm>
            <a:off x="4788024" y="1185123"/>
            <a:ext cx="1728192"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9" action="ppaction://hlinksldjump"/>
          </p:cNvPr>
          <p:cNvSpPr/>
          <p:nvPr/>
        </p:nvSpPr>
        <p:spPr>
          <a:xfrm>
            <a:off x="6518845" y="1173641"/>
            <a:ext cx="1927447" cy="398248"/>
          </a:xfrm>
          <a:prstGeom prst="flowChartAlternateProcess">
            <a:avLst/>
          </a:prstGeom>
          <a:solidFill>
            <a:srgbClr val="FEECD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a:hlinkClick r:id="rId7"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11" name="Рисунок 10">
            <a:hlinkClick r:id="rId11" action="ppaction://hlinksldjump"/>
          </p:cNvPr>
          <p:cNvPicPr>
            <a:picLocks noChangeAspect="1"/>
          </p:cNvPicPr>
          <p:nvPr/>
        </p:nvPicPr>
        <p:blipFill>
          <a:blip r:embed="rId12" cstate="print">
            <a:extLst>
              <a:ext uri="{BEBA8EAE-BF5A-486C-A8C5-ECC9F3942E4B}">
                <a14:imgProps xmlns:a14="http://schemas.microsoft.com/office/drawing/2010/main">
                  <a14:imgLayer r:embed="rId1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902615" y="1647359"/>
            <a:ext cx="5238750" cy="809625"/>
          </a:xfrm>
          <a:prstGeom prst="rect">
            <a:avLst/>
          </a:prstGeom>
        </p:spPr>
      </p:pic>
      <p:sp>
        <p:nvSpPr>
          <p:cNvPr id="17" name="TextBox 16">
            <a:hlinkClick r:id="rId5" action="ppaction://hlinksldjump"/>
          </p:cNvPr>
          <p:cNvSpPr txBox="1"/>
          <p:nvPr/>
        </p:nvSpPr>
        <p:spPr>
          <a:xfrm>
            <a:off x="4716016" y="2564904"/>
            <a:ext cx="4279236" cy="3293209"/>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Есть. Как и у каждого из нас. Но Министр финансов, конечно, как и все мы, никогда не носит эту посуду с собой, поэтому одним кажется, что чаша терпения Министра совсем маленькая, не больше стаканчика из под мороженого, а другие, наоборот, надеются, что она большая и глубокая, как бассейн. В любом случае, тем, кто рискует неправильно тратить республиканские деньги, не стоит ждать, когда чаша терпения Министра финансов переполнится. Ничем хорошим это не закончится.</a:t>
            </a:r>
            <a:endPar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p:txBody>
      </p:sp>
      <p:graphicFrame>
        <p:nvGraphicFramePr>
          <p:cNvPr id="18" name="Схема 17"/>
          <p:cNvGraphicFramePr/>
          <p:nvPr>
            <p:extLst>
              <p:ext uri="{D42A27DB-BD31-4B8C-83A1-F6EECF244321}">
                <p14:modId xmlns:p14="http://schemas.microsoft.com/office/powerpoint/2010/main" val="1164255595"/>
              </p:ext>
            </p:extLst>
          </p:nvPr>
        </p:nvGraphicFramePr>
        <p:xfrm>
          <a:off x="14419" y="3717032"/>
          <a:ext cx="2922474" cy="253392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19" name="Схема 18">
            <a:hlinkClick r:id="rId19" action="ppaction://hlinksldjump"/>
          </p:cNvPr>
          <p:cNvGraphicFramePr/>
          <p:nvPr>
            <p:extLst>
              <p:ext uri="{D42A27DB-BD31-4B8C-83A1-F6EECF244321}">
                <p14:modId xmlns:p14="http://schemas.microsoft.com/office/powerpoint/2010/main" val="245354061"/>
              </p:ext>
            </p:extLst>
          </p:nvPr>
        </p:nvGraphicFramePr>
        <p:xfrm>
          <a:off x="1465592" y="4653136"/>
          <a:ext cx="718090" cy="713389"/>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pic>
        <p:nvPicPr>
          <p:cNvPr id="23" name="Рисунок 22">
            <a:hlinkClick r:id="rId11" action="ppaction://hlinksldjump"/>
          </p:cNvPr>
          <p:cNvPicPr>
            <a:picLocks noChangeAspect="1"/>
          </p:cNvPicPr>
          <p:nvPr/>
        </p:nvPicPr>
        <p:blipFill>
          <a:blip r:embed="rId25" cstate="print">
            <a:extLst>
              <a:ext uri="{BEBA8EAE-BF5A-486C-A8C5-ECC9F3942E4B}">
                <a14:imgProps xmlns:a14="http://schemas.microsoft.com/office/drawing/2010/main">
                  <a14:imgLayer r:embed="rId26">
                    <a14:imgEffect>
                      <a14:backgroundRemoval t="9524" b="100000" l="9420" r="100000"/>
                    </a14:imgEffect>
                  </a14:imgLayer>
                </a14:imgProps>
              </a:ext>
              <a:ext uri="{28A0092B-C50C-407E-A947-70E740481C1C}">
                <a14:useLocalDpi xmlns:a14="http://schemas.microsoft.com/office/drawing/2010/main" val="0"/>
              </a:ext>
            </a:extLst>
          </a:blip>
          <a:stretch>
            <a:fillRect/>
          </a:stretch>
        </p:blipFill>
        <p:spPr>
          <a:xfrm>
            <a:off x="4207539" y="1656884"/>
            <a:ext cx="1314450" cy="800100"/>
          </a:xfrm>
          <a:prstGeom prst="rect">
            <a:avLst/>
          </a:prstGeom>
        </p:spPr>
      </p:pic>
      <p:pic>
        <p:nvPicPr>
          <p:cNvPr id="24" name="Рисунок 23"/>
          <p:cNvPicPr>
            <a:picLocks noChangeAspect="1"/>
          </p:cNvPicPr>
          <p:nvPr/>
        </p:nvPicPr>
        <p:blipFill>
          <a:blip r:embed="rId27" cstate="print">
            <a:extLst>
              <a:ext uri="{BEBA8EAE-BF5A-486C-A8C5-ECC9F3942E4B}">
                <a14:imgProps xmlns:a14="http://schemas.microsoft.com/office/drawing/2010/main">
                  <a14:imgLayer r:embed="rId28">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295007" y="1886372"/>
            <a:ext cx="447675" cy="409575"/>
          </a:xfrm>
          <a:prstGeom prst="rect">
            <a:avLst/>
          </a:prstGeom>
        </p:spPr>
      </p:pic>
      <p:pic>
        <p:nvPicPr>
          <p:cNvPr id="25" name="Рисунок 24"/>
          <p:cNvPicPr>
            <a:picLocks noChangeAspect="1"/>
          </p:cNvPicPr>
          <p:nvPr/>
        </p:nvPicPr>
        <p:blipFill>
          <a:blip r:embed="rId29" cstate="print">
            <a:extLst>
              <a:ext uri="{BEBA8EAE-BF5A-486C-A8C5-ECC9F3942E4B}">
                <a14:imgProps xmlns:a14="http://schemas.microsoft.com/office/drawing/2010/main">
                  <a14:imgLayer r:embed="rId30">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294697" y="1886372"/>
            <a:ext cx="328927" cy="231467"/>
          </a:xfrm>
          <a:prstGeom prst="rect">
            <a:avLst/>
          </a:prstGeom>
        </p:spPr>
      </p:pic>
      <p:pic>
        <p:nvPicPr>
          <p:cNvPr id="26" name="Рисунок 25"/>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078525" y="2232669"/>
            <a:ext cx="238125" cy="219075"/>
          </a:xfrm>
          <a:prstGeom prst="rect">
            <a:avLst/>
          </a:prstGeom>
        </p:spPr>
      </p:pic>
      <p:pic>
        <p:nvPicPr>
          <p:cNvPr id="27" name="Рисунок 26"/>
          <p:cNvPicPr>
            <a:picLocks noChangeAspect="1"/>
          </p:cNvPicPr>
          <p:nvPr/>
        </p:nvPicPr>
        <p:blipFill>
          <a:blip r:embed="rId31" cstate="print">
            <a:extLst>
              <a:ext uri="{BEBA8EAE-BF5A-486C-A8C5-ECC9F3942E4B}">
                <a14:imgProps xmlns:a14="http://schemas.microsoft.com/office/drawing/2010/main">
                  <a14:imgLayer r:embed="rId32">
                    <a14:imgEffect>
                      <a14:backgroundRemoval t="0" b="86957" l="0" r="88000"/>
                    </a14:imgEffect>
                  </a14:imgLayer>
                </a14:imgProps>
              </a:ext>
              <a:ext uri="{28A0092B-C50C-407E-A947-70E740481C1C}">
                <a14:useLocalDpi xmlns:a14="http://schemas.microsoft.com/office/drawing/2010/main" val="0"/>
              </a:ext>
            </a:extLst>
          </a:blip>
          <a:stretch>
            <a:fillRect/>
          </a:stretch>
        </p:blipFill>
        <p:spPr>
          <a:xfrm>
            <a:off x="5316650" y="1647359"/>
            <a:ext cx="370236" cy="340617"/>
          </a:xfrm>
          <a:prstGeom prst="rect">
            <a:avLst/>
          </a:prstGeom>
        </p:spPr>
      </p:pic>
      <p:pic>
        <p:nvPicPr>
          <p:cNvPr id="28" name="Рисунок 27"/>
          <p:cNvPicPr>
            <a:picLocks noChangeAspect="1"/>
          </p:cNvPicPr>
          <p:nvPr/>
        </p:nvPicPr>
        <p:blipFill>
          <a:blip r:embed="rId33" cstate="print">
            <a:extLst>
              <a:ext uri="{BEBA8EAE-BF5A-486C-A8C5-ECC9F3942E4B}">
                <a14:imgProps xmlns:a14="http://schemas.microsoft.com/office/drawing/2010/main">
                  <a14:imgLayer r:embed="rId34">
                    <a14:imgEffect>
                      <a14:backgroundRemoval t="29412" b="100000" l="0" r="78947"/>
                    </a14:imgEffect>
                  </a14:imgLayer>
                </a14:imgProps>
              </a:ext>
              <a:ext uri="{28A0092B-C50C-407E-A947-70E740481C1C}">
                <a14:useLocalDpi xmlns:a14="http://schemas.microsoft.com/office/drawing/2010/main" val="0"/>
              </a:ext>
            </a:extLst>
          </a:blip>
          <a:stretch>
            <a:fillRect/>
          </a:stretch>
        </p:blipFill>
        <p:spPr>
          <a:xfrm>
            <a:off x="6394581" y="1775646"/>
            <a:ext cx="180975" cy="161925"/>
          </a:xfrm>
          <a:prstGeom prst="rect">
            <a:avLst/>
          </a:prstGeom>
        </p:spPr>
      </p:pic>
      <p:sp>
        <p:nvSpPr>
          <p:cNvPr id="33" name="TextBox 32">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29" name="TextBox 28">
            <a:hlinkClick r:id="rId7" action="ppaction://hlinksldjump"/>
          </p:cNvPr>
          <p:cNvSpPr txBox="1"/>
          <p:nvPr/>
        </p:nvSpPr>
        <p:spPr>
          <a:xfrm>
            <a:off x="626707" y="1891766"/>
            <a:ext cx="2390398" cy="738664"/>
          </a:xfrm>
          <a:prstGeom prst="rect">
            <a:avLst/>
          </a:prstGeom>
          <a:solidFill>
            <a:srgbClr val="F4F9FE"/>
          </a:solidFill>
        </p:spPr>
        <p:txBody>
          <a:bodyPr wrap="none" rtlCol="0">
            <a:spAutoFit/>
          </a:bodyPr>
          <a:lstStyle/>
          <a:p>
            <a:r>
              <a:rPr lang="ru-RU" sz="1400" b="1" dirty="0" smtClean="0">
                <a:ln w="1905"/>
                <a:solidFill>
                  <a:srgbClr val="F2B800"/>
                </a:solidFill>
                <a:latin typeface="Arial"/>
              </a:rPr>
              <a:t>Вопросы </a:t>
            </a:r>
          </a:p>
          <a:p>
            <a:r>
              <a:rPr lang="ru-RU" sz="1400" b="1" dirty="0" smtClean="0">
                <a:ln w="1905"/>
                <a:solidFill>
                  <a:srgbClr val="F2B800"/>
                </a:solidFill>
                <a:latin typeface="Arial"/>
              </a:rPr>
              <a:t>про Министра финансов</a:t>
            </a:r>
          </a:p>
          <a:p>
            <a:r>
              <a:rPr lang="ru-RU" sz="1400" b="1" dirty="0" smtClean="0">
                <a:ln w="1905"/>
                <a:solidFill>
                  <a:srgbClr val="F2B800"/>
                </a:solidFill>
                <a:latin typeface="Arial"/>
              </a:rPr>
              <a:t>Республики Коми</a:t>
            </a:r>
          </a:p>
        </p:txBody>
      </p:sp>
      <p:pic>
        <p:nvPicPr>
          <p:cNvPr id="32" name="Рисунок 31">
            <a:hlinkClick r:id="rId7" action="ppaction://hlinksldjump"/>
          </p:cNvPr>
          <p:cNvPicPr>
            <a:picLocks noChangeAspect="1"/>
          </p:cNvPicPr>
          <p:nvPr/>
        </p:nvPicPr>
        <p:blipFill>
          <a:blip r:embed="rId35" cstate="print">
            <a:extLst>
              <a:ext uri="{BEBA8EAE-BF5A-486C-A8C5-ECC9F3942E4B}">
                <a14:imgProps xmlns:a14="http://schemas.microsoft.com/office/drawing/2010/main">
                  <a14:imgLayer r:embed="rId36">
                    <a14:imgEffect>
                      <a14:backgroundRemoval t="0" b="100000" l="0" r="10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143612" y="1975427"/>
            <a:ext cx="690094" cy="655004"/>
          </a:xfrm>
          <a:prstGeom prst="rect">
            <a:avLst/>
          </a:prstGeom>
        </p:spPr>
      </p:pic>
      <p:pic>
        <p:nvPicPr>
          <p:cNvPr id="30" name="Picture 2"/>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7222898" y="-1"/>
            <a:ext cx="1223394" cy="1169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88961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7783" y="-2796"/>
            <a:ext cx="5535817" cy="1196815"/>
          </a:xfrm>
          <a:prstGeom prst="rect">
            <a:avLst/>
          </a:prstGeom>
        </p:spPr>
      </p:pic>
      <p:pic>
        <p:nvPicPr>
          <p:cNvPr id="28" name="Рисунок 2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2052" name="Picture 4">
            <a:hlinkClick r:id="rId5" action="ppaction://hlinksldjump"/>
          </p:cNvPr>
          <p:cNvPicPr>
            <a:picLocks noChangeAspect="1" noChangeArrowheads="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 y="1610755"/>
            <a:ext cx="9144001" cy="5274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Рисунок 23">
            <a:hlinkClick r:id="rId7" action="ppaction://hlinksldjump"/>
          </p:cNvPr>
          <p:cNvPicPr>
            <a:picLocks noChangeAspect="1"/>
          </p:cNvPicPr>
          <p:nvPr/>
        </p:nvPicPr>
        <p:blipFill>
          <a:blip r:embed="rId8" cstate="print">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tretch>
            <a:fillRect/>
          </a:stretch>
        </p:blipFill>
        <p:spPr>
          <a:xfrm>
            <a:off x="226069" y="3061138"/>
            <a:ext cx="2764691" cy="688206"/>
          </a:xfrm>
          <a:prstGeom prst="rect">
            <a:avLst/>
          </a:prstGeom>
          <a:effectLst>
            <a:softEdge rad="31750"/>
          </a:effectLst>
        </p:spPr>
      </p:pic>
      <p:sp>
        <p:nvSpPr>
          <p:cNvPr id="8" name="Блок-схема: альтернативный процесс 7">
            <a:hlinkClick r:id="rId10" action="ppaction://hlinksldjump"/>
          </p:cNvPr>
          <p:cNvSpPr/>
          <p:nvPr/>
        </p:nvSpPr>
        <p:spPr>
          <a:xfrm>
            <a:off x="2627784" y="1194019"/>
            <a:ext cx="1872208"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9" name="Блок-схема: альтернативный процесс 8">
            <a:hlinkClick r:id="rId11" action="ppaction://hlinksldjump"/>
          </p:cNvPr>
          <p:cNvSpPr/>
          <p:nvPr/>
        </p:nvSpPr>
        <p:spPr>
          <a:xfrm>
            <a:off x="4499993" y="1185123"/>
            <a:ext cx="1831804"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10" name="Блок-схема: альтернативный процесс 9">
            <a:hlinkClick r:id="rId12" action="ppaction://hlinksldjump"/>
          </p:cNvPr>
          <p:cNvSpPr/>
          <p:nvPr/>
        </p:nvSpPr>
        <p:spPr>
          <a:xfrm>
            <a:off x="6331797" y="1194019"/>
            <a:ext cx="1831804"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6" name="Рисунок 15">
            <a:hlinkClick r:id="rId5" action="ppaction://hlinksldjump"/>
          </p:cNvPr>
          <p:cNvPicPr>
            <a:picLocks noChangeAspect="1"/>
          </p:cNvPicPr>
          <p:nvPr/>
        </p:nvPicPr>
        <p:blipFill>
          <a:blip r:embed="rId13" cstate="print">
            <a:extLst>
              <a:ext uri="{BEBA8EAE-BF5A-486C-A8C5-ECC9F3942E4B}">
                <a14:imgProps xmlns:a14="http://schemas.microsoft.com/office/drawing/2010/main">
                  <a14:imgLayer r:embed="rId14">
                    <a14:imgEffect>
                      <a14:sharpenSoften amount="25000"/>
                    </a14:imgEffect>
                  </a14:imgLayer>
                </a14:imgProps>
              </a:ext>
              <a:ext uri="{28A0092B-C50C-407E-A947-70E740481C1C}">
                <a14:useLocalDpi xmlns:a14="http://schemas.microsoft.com/office/drawing/2010/main" val="0"/>
              </a:ext>
            </a:extLst>
          </a:blip>
          <a:stretch>
            <a:fillRect/>
          </a:stretch>
        </p:blipFill>
        <p:spPr>
          <a:xfrm>
            <a:off x="202235" y="2204864"/>
            <a:ext cx="2795695" cy="686873"/>
          </a:xfrm>
          <a:prstGeom prst="rect">
            <a:avLst/>
          </a:prstGeom>
          <a:effectLst>
            <a:softEdge rad="31750"/>
          </a:effectLst>
        </p:spPr>
      </p:pic>
      <p:pic>
        <p:nvPicPr>
          <p:cNvPr id="18" name="Рисунок 17">
            <a:hlinkClick r:id="rId15" action="ppaction://hlinksldjump"/>
          </p:cNvPr>
          <p:cNvPicPr>
            <a:picLocks noChangeAspect="1"/>
          </p:cNvPicPr>
          <p:nvPr/>
        </p:nvPicPr>
        <p:blipFill>
          <a:blip r:embed="rId16" cstate="print">
            <a:extLst>
              <a:ext uri="{BEBA8EAE-BF5A-486C-A8C5-ECC9F3942E4B}">
                <a14:imgProps xmlns:a14="http://schemas.microsoft.com/office/drawing/2010/main">
                  <a14:imgLayer r:embed="rId17">
                    <a14:imgEffect>
                      <a14:sharpenSoften amount="25000"/>
                    </a14:imgEffect>
                  </a14:imgLayer>
                </a14:imgProps>
              </a:ext>
              <a:ext uri="{28A0092B-C50C-407E-A947-70E740481C1C}">
                <a14:useLocalDpi xmlns:a14="http://schemas.microsoft.com/office/drawing/2010/main" val="0"/>
              </a:ext>
            </a:extLst>
          </a:blip>
          <a:stretch>
            <a:fillRect/>
          </a:stretch>
        </p:blipFill>
        <p:spPr>
          <a:xfrm>
            <a:off x="197622" y="3914977"/>
            <a:ext cx="2814470" cy="691486"/>
          </a:xfrm>
          <a:prstGeom prst="rect">
            <a:avLst/>
          </a:prstGeom>
          <a:effectLst>
            <a:softEdge rad="31750"/>
          </a:effectLst>
        </p:spPr>
      </p:pic>
      <p:pic>
        <p:nvPicPr>
          <p:cNvPr id="19" name="Рисунок 18">
            <a:hlinkClick r:id="rId18" action="ppaction://hlinksldjump"/>
          </p:cNvPr>
          <p:cNvPicPr>
            <a:picLocks noChangeAspect="1"/>
          </p:cNvPicPr>
          <p:nvPr/>
        </p:nvPicPr>
        <p:blipFill>
          <a:blip r:embed="rId19" cstate="print">
            <a:extLst>
              <a:ext uri="{BEBA8EAE-BF5A-486C-A8C5-ECC9F3942E4B}">
                <a14:imgProps xmlns:a14="http://schemas.microsoft.com/office/drawing/2010/main">
                  <a14:imgLayer r:embed="rId20">
                    <a14:imgEffect>
                      <a14:sharpenSoften amount="25000"/>
                    </a14:imgEffect>
                  </a14:imgLayer>
                </a14:imgProps>
              </a:ext>
              <a:ext uri="{28A0092B-C50C-407E-A947-70E740481C1C}">
                <a14:useLocalDpi xmlns:a14="http://schemas.microsoft.com/office/drawing/2010/main" val="0"/>
              </a:ext>
            </a:extLst>
          </a:blip>
          <a:stretch>
            <a:fillRect/>
          </a:stretch>
        </p:blipFill>
        <p:spPr>
          <a:xfrm>
            <a:off x="197622" y="4725143"/>
            <a:ext cx="2800308" cy="688006"/>
          </a:xfrm>
          <a:prstGeom prst="rect">
            <a:avLst/>
          </a:prstGeom>
          <a:effectLst>
            <a:softEdge rad="31750"/>
          </a:effectLst>
        </p:spPr>
      </p:pic>
      <p:sp>
        <p:nvSpPr>
          <p:cNvPr id="21" name="TextBox 20">
            <a:hlinkClick r:id="rId5" action="ppaction://hlinksldjump"/>
          </p:cNvPr>
          <p:cNvSpPr txBox="1"/>
          <p:nvPr/>
        </p:nvSpPr>
        <p:spPr>
          <a:xfrm>
            <a:off x="755575" y="2255912"/>
            <a:ext cx="2119837" cy="584775"/>
          </a:xfrm>
          <a:prstGeom prst="rect">
            <a:avLst/>
          </a:prstGeom>
          <a:noFill/>
          <a:effectLst>
            <a:softEdge rad="31750"/>
          </a:effectLst>
        </p:spPr>
        <p:txBody>
          <a:bodyPr wrap="square" rtlCol="0">
            <a:spAutoFit/>
          </a:bodyPr>
          <a:lstStyle/>
          <a:p>
            <a:r>
              <a:rPr lang="ru-RU" sz="1600" b="1" dirty="0" smtClean="0">
                <a:solidFill>
                  <a:schemeClr val="accent1">
                    <a:lumMod val="75000"/>
                  </a:schemeClr>
                </a:solidFill>
                <a:latin typeface="Monotype Corsiva" panose="03010101010201010101" pitchFamily="66" charset="0"/>
              </a:rPr>
              <a:t>История Министерства финансов</a:t>
            </a:r>
            <a:endParaRPr lang="ru-RU" sz="1600" b="1" dirty="0">
              <a:solidFill>
                <a:schemeClr val="accent1">
                  <a:lumMod val="75000"/>
                </a:schemeClr>
              </a:solidFill>
              <a:latin typeface="Monotype Corsiva" panose="03010101010201010101" pitchFamily="66" charset="0"/>
            </a:endParaRPr>
          </a:p>
        </p:txBody>
      </p:sp>
      <p:sp>
        <p:nvSpPr>
          <p:cNvPr id="22" name="TextBox 21">
            <a:hlinkClick r:id="rId7" action="ppaction://hlinksldjump"/>
          </p:cNvPr>
          <p:cNvSpPr txBox="1"/>
          <p:nvPr/>
        </p:nvSpPr>
        <p:spPr>
          <a:xfrm>
            <a:off x="771061" y="3112853"/>
            <a:ext cx="2175929" cy="584775"/>
          </a:xfrm>
          <a:prstGeom prst="rect">
            <a:avLst/>
          </a:prstGeom>
          <a:noFill/>
          <a:effectLst>
            <a:softEdge rad="31750"/>
          </a:effectLst>
        </p:spPr>
        <p:txBody>
          <a:bodyPr wrap="square" rtlCol="0">
            <a:spAutoFit/>
          </a:bodyPr>
          <a:lstStyle/>
          <a:p>
            <a:r>
              <a:rPr lang="ru-RU" sz="1600" b="1" dirty="0" smtClean="0">
                <a:solidFill>
                  <a:schemeClr val="accent1">
                    <a:lumMod val="75000"/>
                  </a:schemeClr>
                </a:solidFill>
                <a:latin typeface="Monotype Corsiva" panose="03010101010201010101" pitchFamily="66" charset="0"/>
              </a:rPr>
              <a:t>Министерство финансов - это</a:t>
            </a:r>
            <a:endParaRPr lang="ru-RU" sz="1600" b="1" dirty="0">
              <a:solidFill>
                <a:schemeClr val="accent1">
                  <a:lumMod val="75000"/>
                </a:schemeClr>
              </a:solidFill>
              <a:latin typeface="Monotype Corsiva" panose="03010101010201010101" pitchFamily="66" charset="0"/>
            </a:endParaRPr>
          </a:p>
        </p:txBody>
      </p:sp>
      <p:sp>
        <p:nvSpPr>
          <p:cNvPr id="25" name="TextBox 24">
            <a:hlinkClick r:id="rId15" action="ppaction://hlinksldjump"/>
          </p:cNvPr>
          <p:cNvSpPr txBox="1"/>
          <p:nvPr/>
        </p:nvSpPr>
        <p:spPr>
          <a:xfrm>
            <a:off x="755575" y="3968332"/>
            <a:ext cx="2119837" cy="584775"/>
          </a:xfrm>
          <a:prstGeom prst="rect">
            <a:avLst/>
          </a:prstGeom>
          <a:noFill/>
          <a:effectLst>
            <a:softEdge rad="31750"/>
          </a:effectLst>
        </p:spPr>
        <p:txBody>
          <a:bodyPr wrap="square" rtlCol="0">
            <a:spAutoFit/>
          </a:bodyPr>
          <a:lstStyle/>
          <a:p>
            <a:r>
              <a:rPr lang="ru-RU" sz="1600" b="1" dirty="0" smtClean="0">
                <a:solidFill>
                  <a:schemeClr val="accent1">
                    <a:lumMod val="75000"/>
                  </a:schemeClr>
                </a:solidFill>
                <a:latin typeface="Monotype Corsiva" panose="03010101010201010101" pitchFamily="66" charset="0"/>
              </a:rPr>
              <a:t>Задачи Министерства финансов </a:t>
            </a:r>
            <a:endParaRPr lang="ru-RU" sz="1600" b="1" dirty="0">
              <a:solidFill>
                <a:schemeClr val="accent1">
                  <a:lumMod val="75000"/>
                </a:schemeClr>
              </a:solidFill>
              <a:latin typeface="Monotype Corsiva" panose="03010101010201010101" pitchFamily="66" charset="0"/>
            </a:endParaRPr>
          </a:p>
        </p:txBody>
      </p:sp>
      <p:sp>
        <p:nvSpPr>
          <p:cNvPr id="26" name="TextBox 25">
            <a:hlinkClick r:id="rId18" action="ppaction://hlinksldjump"/>
          </p:cNvPr>
          <p:cNvSpPr txBox="1"/>
          <p:nvPr/>
        </p:nvSpPr>
        <p:spPr>
          <a:xfrm>
            <a:off x="783431" y="4776758"/>
            <a:ext cx="2175929" cy="584775"/>
          </a:xfrm>
          <a:prstGeom prst="rect">
            <a:avLst/>
          </a:prstGeom>
          <a:noFill/>
          <a:effectLst>
            <a:softEdge rad="31750"/>
          </a:effectLst>
        </p:spPr>
        <p:txBody>
          <a:bodyPr wrap="square" rtlCol="0">
            <a:spAutoFit/>
          </a:bodyPr>
          <a:lstStyle/>
          <a:p>
            <a:r>
              <a:rPr lang="ru-RU" sz="1600" b="1" dirty="0" smtClean="0">
                <a:solidFill>
                  <a:schemeClr val="accent1">
                    <a:lumMod val="75000"/>
                  </a:schemeClr>
                </a:solidFill>
                <a:latin typeface="Monotype Corsiva" panose="03010101010201010101" pitchFamily="66" charset="0"/>
              </a:rPr>
              <a:t>Функции Министерства финансов </a:t>
            </a:r>
            <a:endParaRPr lang="ru-RU" sz="1600" b="1" dirty="0">
              <a:solidFill>
                <a:schemeClr val="accent1">
                  <a:lumMod val="75000"/>
                </a:schemeClr>
              </a:solidFill>
              <a:latin typeface="Monotype Corsiva" panose="03010101010201010101" pitchFamily="66" charset="0"/>
            </a:endParaRPr>
          </a:p>
        </p:txBody>
      </p:sp>
      <p:pic>
        <p:nvPicPr>
          <p:cNvPr id="27" name="Рисунок 26">
            <a:hlinkClick r:id="rId3"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a:effectLst>
            <a:softEdge rad="63500"/>
          </a:effectLst>
        </p:spPr>
      </p:pic>
      <p:pic>
        <p:nvPicPr>
          <p:cNvPr id="5" name="Рисунок 4">
            <a:hlinkClick r:id="rId11" action="ppaction://hlinksldjump"/>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2797007" y="1772816"/>
            <a:ext cx="4079249" cy="3589738"/>
          </a:xfrm>
          <a:prstGeom prst="rect">
            <a:avLst/>
          </a:prstGeom>
          <a:effectLst>
            <a:softEdge rad="127000"/>
          </a:effectLst>
        </p:spPr>
      </p:pic>
      <p:pic>
        <p:nvPicPr>
          <p:cNvPr id="2065" name="Picture 17">
            <a:hlinkClick r:id="rId11" action="ppaction://hlinksldjump"/>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7539864" y="2204863"/>
            <a:ext cx="1392464" cy="2227035"/>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6" name="Picture 18">
            <a:hlinkClick r:id="rId11" action="ppaction://hlinksldjump"/>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6891759" y="4542398"/>
            <a:ext cx="1368152" cy="2188144"/>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7" name="Picture 19">
            <a:hlinkClick r:id="rId11" action="ppaction://hlinksldjump"/>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4355860" y="5314824"/>
            <a:ext cx="2079661" cy="1499059"/>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0" name="TextBox 29">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29" name="Picture 3">
            <a:hlinkClick r:id="rId11" action="ppaction://hlinksldjump"/>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7247699" y="-3339"/>
            <a:ext cx="914058" cy="1195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18184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Рисунок 2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7783" y="-2796"/>
            <a:ext cx="5535817" cy="1196815"/>
          </a:xfrm>
          <a:prstGeom prst="rect">
            <a:avLst/>
          </a:prstGeom>
        </p:spPr>
      </p:pic>
      <p:pic>
        <p:nvPicPr>
          <p:cNvPr id="19" name="Рисунок 18">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14" name="Picture 4">
            <a:hlinkClick r:id="rId5" action="ppaction://hlinksldjump"/>
          </p:cNvPr>
          <p:cNvPicPr>
            <a:picLocks noChangeAspect="1" noChangeArrowheads="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1628800"/>
            <a:ext cx="9143999" cy="5274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Блок-схема: альтернативный процесс 4">
            <a:hlinkClick r:id="rId7" action="ppaction://hlinksldjump"/>
          </p:cNvPr>
          <p:cNvSpPr/>
          <p:nvPr/>
        </p:nvSpPr>
        <p:spPr>
          <a:xfrm>
            <a:off x="2627784" y="1194019"/>
            <a:ext cx="1872208"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8" action="ppaction://hlinksldjump"/>
          </p:cNvPr>
          <p:cNvSpPr/>
          <p:nvPr/>
        </p:nvSpPr>
        <p:spPr>
          <a:xfrm>
            <a:off x="4499993" y="1185123"/>
            <a:ext cx="1831804"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9" action="ppaction://hlinksldjump"/>
          </p:cNvPr>
          <p:cNvSpPr/>
          <p:nvPr/>
        </p:nvSpPr>
        <p:spPr>
          <a:xfrm>
            <a:off x="6331797" y="1194019"/>
            <a:ext cx="1831804"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a:hlinkClick r:id="rId10" action="ppaction://hlinksldjump"/>
          </p:cNvPr>
          <p:cNvPicPr>
            <a:picLocks noChangeAspect="1"/>
          </p:cNvPicPr>
          <p:nvPr/>
        </p:nvPicPr>
        <p:blipFill>
          <a:blip r:embed="rId11" cstate="print">
            <a:extLst>
              <a:ext uri="{BEBA8EAE-BF5A-486C-A8C5-ECC9F3942E4B}">
                <a14:imgProps xmlns:a14="http://schemas.microsoft.com/office/drawing/2010/main">
                  <a14:imgLayer r:embed="rId12">
                    <a14:imgEffect>
                      <a14:sharpenSoften amount="25000"/>
                    </a14:imgEffect>
                  </a14:imgLayer>
                </a14:imgProps>
              </a:ext>
              <a:ext uri="{28A0092B-C50C-407E-A947-70E740481C1C}">
                <a14:useLocalDpi xmlns:a14="http://schemas.microsoft.com/office/drawing/2010/main" val="0"/>
              </a:ext>
            </a:extLst>
          </a:blip>
          <a:stretch>
            <a:fillRect/>
          </a:stretch>
        </p:blipFill>
        <p:spPr>
          <a:xfrm>
            <a:off x="202235" y="2204864"/>
            <a:ext cx="2795695" cy="686873"/>
          </a:xfrm>
          <a:prstGeom prst="rect">
            <a:avLst/>
          </a:prstGeom>
          <a:effectLst>
            <a:softEdge rad="31750"/>
          </a:effectLst>
        </p:spPr>
      </p:pic>
      <p:sp>
        <p:nvSpPr>
          <p:cNvPr id="9" name="TextBox 8">
            <a:hlinkClick r:id="rId10" action="ppaction://hlinksldjump"/>
          </p:cNvPr>
          <p:cNvSpPr txBox="1"/>
          <p:nvPr/>
        </p:nvSpPr>
        <p:spPr>
          <a:xfrm>
            <a:off x="755575" y="2255912"/>
            <a:ext cx="2119837" cy="584775"/>
          </a:xfrm>
          <a:prstGeom prst="rect">
            <a:avLst/>
          </a:prstGeom>
          <a:noFill/>
          <a:effectLst>
            <a:softEdge rad="31750"/>
          </a:effectLst>
        </p:spPr>
        <p:txBody>
          <a:bodyPr wrap="square" rtlCol="0">
            <a:spAutoFit/>
          </a:bodyPr>
          <a:lstStyle/>
          <a:p>
            <a:r>
              <a:rPr lang="ru-RU" sz="1600" b="1" dirty="0" smtClean="0">
                <a:solidFill>
                  <a:schemeClr val="accent1">
                    <a:lumMod val="75000"/>
                  </a:schemeClr>
                </a:solidFill>
                <a:latin typeface="Monotype Corsiva" panose="03010101010201010101" pitchFamily="66" charset="0"/>
              </a:rPr>
              <a:t>История Министерства финансов</a:t>
            </a:r>
            <a:endParaRPr lang="ru-RU" sz="1600" b="1" dirty="0">
              <a:solidFill>
                <a:schemeClr val="accent1">
                  <a:lumMod val="75000"/>
                </a:schemeClr>
              </a:solidFill>
              <a:latin typeface="Monotype Corsiva" panose="03010101010201010101" pitchFamily="66" charset="0"/>
            </a:endParaRPr>
          </a:p>
        </p:txBody>
      </p:sp>
      <p:pic>
        <p:nvPicPr>
          <p:cNvPr id="10" name="Рисунок 9">
            <a:hlinkClick r:id="rId5" action="ppaction://hlinksldjump"/>
          </p:cNvPr>
          <p:cNvPicPr>
            <a:picLocks noChangeAspect="1"/>
          </p:cNvPicPr>
          <p:nvPr/>
        </p:nvPicPr>
        <p:blipFill>
          <a:blip r:embed="rId13" cstate="print">
            <a:extLst>
              <a:ext uri="{BEBA8EAE-BF5A-486C-A8C5-ECC9F3942E4B}">
                <a14:imgProps xmlns:a14="http://schemas.microsoft.com/office/drawing/2010/main">
                  <a14:imgLayer r:embed="rId14">
                    <a14:imgEffect>
                      <a14:backgroundRemoval t="0" b="100000" l="0" r="96226"/>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233239" y="3097770"/>
            <a:ext cx="682166" cy="733650"/>
          </a:xfrm>
          <a:prstGeom prst="rect">
            <a:avLst/>
          </a:prstGeom>
          <a:ln>
            <a:noFill/>
          </a:ln>
          <a:effectLst>
            <a:softEdge rad="112500"/>
          </a:effectLst>
        </p:spPr>
      </p:pic>
      <p:pic>
        <p:nvPicPr>
          <p:cNvPr id="11" name="Рисунок 10">
            <a:hlinkClick r:id="rId15" action="ppaction://hlinksldjump"/>
          </p:cNvPr>
          <p:cNvPicPr>
            <a:picLocks noChangeAspect="1"/>
          </p:cNvPicPr>
          <p:nvPr/>
        </p:nvPicPr>
        <p:blipFill>
          <a:blip r:embed="rId16" cstate="print">
            <a:extLst>
              <a:ext uri="{BEBA8EAE-BF5A-486C-A8C5-ECC9F3942E4B}">
                <a14:imgProps xmlns:a14="http://schemas.microsoft.com/office/drawing/2010/main">
                  <a14:imgLayer r:embed="rId17">
                    <a14:imgEffect>
                      <a14:sharpenSoften amount="25000"/>
                    </a14:imgEffect>
                  </a14:imgLayer>
                </a14:imgProps>
              </a:ext>
              <a:ext uri="{28A0092B-C50C-407E-A947-70E740481C1C}">
                <a14:useLocalDpi xmlns:a14="http://schemas.microsoft.com/office/drawing/2010/main" val="0"/>
              </a:ext>
            </a:extLst>
          </a:blip>
          <a:stretch>
            <a:fillRect/>
          </a:stretch>
        </p:blipFill>
        <p:spPr>
          <a:xfrm>
            <a:off x="225931" y="3890147"/>
            <a:ext cx="706985" cy="757158"/>
          </a:xfrm>
          <a:prstGeom prst="rect">
            <a:avLst/>
          </a:prstGeom>
          <a:ln>
            <a:noFill/>
          </a:ln>
          <a:effectLst>
            <a:softEdge rad="112500"/>
          </a:effectLst>
        </p:spPr>
      </p:pic>
      <p:pic>
        <p:nvPicPr>
          <p:cNvPr id="12" name="Рисунок 11">
            <a:hlinkClick r:id="rId18" action="ppaction://hlinksldjump"/>
          </p:cNvPr>
          <p:cNvPicPr>
            <a:picLocks noChangeAspect="1"/>
          </p:cNvPicPr>
          <p:nvPr/>
        </p:nvPicPr>
        <p:blipFill>
          <a:blip r:embed="rId19" cstate="print">
            <a:extLst>
              <a:ext uri="{BEBA8EAE-BF5A-486C-A8C5-ECC9F3942E4B}">
                <a14:imgProps xmlns:a14="http://schemas.microsoft.com/office/drawing/2010/main">
                  <a14:imgLayer r:embed="rId20">
                    <a14:imgEffect>
                      <a14:sharpenSoften amount="25000"/>
                    </a14:imgEffect>
                  </a14:imgLayer>
                </a14:imgProps>
              </a:ext>
              <a:ext uri="{28A0092B-C50C-407E-A947-70E740481C1C}">
                <a14:useLocalDpi xmlns:a14="http://schemas.microsoft.com/office/drawing/2010/main" val="0"/>
              </a:ext>
            </a:extLst>
          </a:blip>
          <a:stretch>
            <a:fillRect/>
          </a:stretch>
        </p:blipFill>
        <p:spPr>
          <a:xfrm>
            <a:off x="225931" y="4701515"/>
            <a:ext cx="744329" cy="760342"/>
          </a:xfrm>
          <a:prstGeom prst="rect">
            <a:avLst/>
          </a:prstGeom>
          <a:ln>
            <a:noFill/>
          </a:ln>
          <a:effectLst>
            <a:softEdge rad="112500"/>
          </a:effectLst>
        </p:spPr>
      </p:pic>
      <p:pic>
        <p:nvPicPr>
          <p:cNvPr id="22" name="Picture 4">
            <a:hlinkClick r:id="rId10" action="ppaction://hlinksldjump"/>
          </p:cNvPr>
          <p:cNvPicPr>
            <a:picLocks noChangeAspect="1" noChangeArrowheads="1"/>
          </p:cNvPicPr>
          <p:nvPr/>
        </p:nvPicPr>
        <p:blipFill>
          <a:blip r:embed="rId21" cstate="print">
            <a:extLst>
              <a:ext uri="{BEBA8EAE-BF5A-486C-A8C5-ECC9F3942E4B}">
                <a14:imgProps xmlns:a14="http://schemas.microsoft.com/office/drawing/2010/main">
                  <a14:imgLayer r:embed="rId22">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121774" y="4234144"/>
            <a:ext cx="3507276" cy="24885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6">
            <a:hlinkClick r:id="rId10" action="ppaction://hlinksldjump"/>
          </p:cNvPr>
          <p:cNvPicPr>
            <a:picLocks noChangeAspect="1" noChangeArrowheads="1"/>
          </p:cNvPicPr>
          <p:nvPr/>
        </p:nvPicPr>
        <p:blipFill>
          <a:blip r:embed="rId23" cstate="print">
            <a:extLst>
              <a:ext uri="{BEBA8EAE-BF5A-486C-A8C5-ECC9F3942E4B}">
                <a14:imgProps xmlns:a14="http://schemas.microsoft.com/office/drawing/2010/main">
                  <a14:imgLayer r:embed="rId2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7129296" y="3356992"/>
            <a:ext cx="1979208" cy="2628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a:hlinkClick r:id="rId10" action="ppaction://hlinksldjump"/>
          </p:cNvPr>
          <p:cNvSpPr txBox="1"/>
          <p:nvPr/>
        </p:nvSpPr>
        <p:spPr>
          <a:xfrm>
            <a:off x="2411760" y="1772816"/>
            <a:ext cx="5040559" cy="2308324"/>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Понятие «министерство» официально было введено в 1708г.  «Министерство» </a:t>
            </a:r>
            <a:r>
              <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 </a:t>
            </a: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от латинского языка – служу, управляю. </a:t>
            </a:r>
          </a:p>
          <a:p>
            <a:pPr algn="ct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Специальным Манифестом, утвержденным </a:t>
            </a:r>
          </a:p>
          <a:p>
            <a:pPr algn="ct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8 сентября 1802 года императором Александром </a:t>
            </a:r>
            <a:r>
              <a:rPr lang="en-US"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I</a:t>
            </a: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 в России были созданы министерства, в том числе Министерство финансов.</a:t>
            </a:r>
          </a:p>
          <a:p>
            <a:pPr algn="ctr"/>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26 мая 1992 года – образование Министерства финансов в Республике Коми.</a:t>
            </a:r>
            <a:endPar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p:txBody>
      </p:sp>
      <p:pic>
        <p:nvPicPr>
          <p:cNvPr id="13" name="Рисунок 12">
            <a:hlinkClick r:id="rId8"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a:effectLst>
            <a:softEdge rad="63500"/>
          </a:effectLst>
        </p:spPr>
      </p:pic>
      <p:sp>
        <p:nvSpPr>
          <p:cNvPr id="23" name="TextBox 22">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3" name="Рисунок 2">
            <a:hlinkClick r:id="rId10" action="ppaction://hlinksldjump"/>
          </p:cNvPr>
          <p:cNvPicPr>
            <a:picLocks noChangeAspect="1"/>
          </p:cNvPicPr>
          <p:nvPr/>
        </p:nvPicPr>
        <p:blipFill>
          <a:blip r:embed="rId26" cstate="print">
            <a:extLst>
              <a:ext uri="{BEBA8EAE-BF5A-486C-A8C5-ECC9F3942E4B}">
                <a14:imgProps xmlns:a14="http://schemas.microsoft.com/office/drawing/2010/main">
                  <a14:imgLayer r:embed="rId27">
                    <a14:imgEffect>
                      <a14:backgroundRemoval t="9000" b="100000" l="14813" r="90938"/>
                    </a14:imgEffect>
                  </a14:imgLayer>
                </a14:imgProps>
              </a:ext>
              <a:ext uri="{28A0092B-C50C-407E-A947-70E740481C1C}">
                <a14:useLocalDpi xmlns:a14="http://schemas.microsoft.com/office/drawing/2010/main" val="0"/>
              </a:ext>
            </a:extLst>
          </a:blip>
          <a:stretch>
            <a:fillRect/>
          </a:stretch>
        </p:blipFill>
        <p:spPr>
          <a:xfrm flipH="1">
            <a:off x="2339752" y="192759"/>
            <a:ext cx="1479028" cy="1001260"/>
          </a:xfrm>
          <a:prstGeom prst="rect">
            <a:avLst/>
          </a:prstGeom>
          <a:effectLst/>
        </p:spPr>
      </p:pic>
      <p:pic>
        <p:nvPicPr>
          <p:cNvPr id="28" name="Picture 3">
            <a:hlinkClick r:id="rId8" action="ppaction://hlinksldjump"/>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7247699" y="-3339"/>
            <a:ext cx="914058" cy="1195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5">
            <a:hlinkClick r:id="rId5" action="ppaction://hlinksldjump"/>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4932039" y="4068564"/>
            <a:ext cx="1942467" cy="2739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388920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Рисунок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7783" y="-2796"/>
            <a:ext cx="5535817" cy="1196815"/>
          </a:xfrm>
          <a:prstGeom prst="rect">
            <a:avLst/>
          </a:prstGeom>
        </p:spPr>
      </p:pic>
      <p:pic>
        <p:nvPicPr>
          <p:cNvPr id="21" name="Рисунок 2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17" name="Picture 4">
            <a:hlinkClick r:id="rId5" action="ppaction://hlinksldjump"/>
          </p:cNvPr>
          <p:cNvPicPr>
            <a:picLocks noChangeAspect="1" noChangeArrowheads="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 y="1583372"/>
            <a:ext cx="9144001" cy="5274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Рисунок 1">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a:effectLst>
            <a:softEdge rad="63500"/>
          </a:effectLst>
        </p:spPr>
      </p:pic>
      <p:sp>
        <p:nvSpPr>
          <p:cNvPr id="7" name="Блок-схема: альтернативный процесс 6">
            <a:hlinkClick r:id="rId9" action="ppaction://hlinksldjump"/>
          </p:cNvPr>
          <p:cNvSpPr/>
          <p:nvPr/>
        </p:nvSpPr>
        <p:spPr>
          <a:xfrm>
            <a:off x="2627784" y="1194019"/>
            <a:ext cx="1872208"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8" name="Блок-схема: альтернативный процесс 7">
            <a:hlinkClick r:id="rId7" action="ppaction://hlinksldjump"/>
          </p:cNvPr>
          <p:cNvSpPr/>
          <p:nvPr/>
        </p:nvSpPr>
        <p:spPr>
          <a:xfrm>
            <a:off x="4499993" y="1185123"/>
            <a:ext cx="1831804"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9" name="Блок-схема: альтернативный процесс 8">
            <a:hlinkClick r:id="rId10" action="ppaction://hlinksldjump"/>
          </p:cNvPr>
          <p:cNvSpPr/>
          <p:nvPr/>
        </p:nvSpPr>
        <p:spPr>
          <a:xfrm>
            <a:off x="6331797" y="1194019"/>
            <a:ext cx="1831804"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0" name="Рисунок 9">
            <a:hlinkClick r:id="rId11" action="ppaction://hlinksldjump"/>
          </p:cNvPr>
          <p:cNvPicPr>
            <a:picLocks noChangeAspect="1"/>
          </p:cNvPicPr>
          <p:nvPr/>
        </p:nvPicPr>
        <p:blipFill>
          <a:blip r:embed="rId12" cstate="print">
            <a:extLst>
              <a:ext uri="{BEBA8EAE-BF5A-486C-A8C5-ECC9F3942E4B}">
                <a14:imgProps xmlns:a14="http://schemas.microsoft.com/office/drawing/2010/main">
                  <a14:imgLayer r:embed="rId13">
                    <a14:imgEffect>
                      <a14:sharpenSoften amount="25000"/>
                    </a14:imgEffect>
                  </a14:imgLayer>
                </a14:imgProps>
              </a:ext>
              <a:ext uri="{28A0092B-C50C-407E-A947-70E740481C1C}">
                <a14:useLocalDpi xmlns:a14="http://schemas.microsoft.com/office/drawing/2010/main" val="0"/>
              </a:ext>
            </a:extLst>
          </a:blip>
          <a:stretch>
            <a:fillRect/>
          </a:stretch>
        </p:blipFill>
        <p:spPr>
          <a:xfrm>
            <a:off x="226069" y="3061138"/>
            <a:ext cx="2764691" cy="688206"/>
          </a:xfrm>
          <a:prstGeom prst="rect">
            <a:avLst/>
          </a:prstGeom>
          <a:effectLst>
            <a:softEdge rad="63500"/>
          </a:effectLst>
        </p:spPr>
      </p:pic>
      <p:sp>
        <p:nvSpPr>
          <p:cNvPr id="11" name="TextBox 10">
            <a:hlinkClick r:id="rId11" action="ppaction://hlinksldjump"/>
          </p:cNvPr>
          <p:cNvSpPr txBox="1"/>
          <p:nvPr/>
        </p:nvSpPr>
        <p:spPr>
          <a:xfrm>
            <a:off x="771061" y="3112853"/>
            <a:ext cx="2175929" cy="584775"/>
          </a:xfrm>
          <a:prstGeom prst="rect">
            <a:avLst/>
          </a:prstGeom>
          <a:noFill/>
          <a:effectLst>
            <a:softEdge rad="31750"/>
          </a:effectLst>
        </p:spPr>
        <p:txBody>
          <a:bodyPr wrap="square" rtlCol="0">
            <a:spAutoFit/>
          </a:bodyPr>
          <a:lstStyle/>
          <a:p>
            <a:r>
              <a:rPr lang="ru-RU" sz="1600" b="1" dirty="0" smtClean="0">
                <a:solidFill>
                  <a:schemeClr val="accent1">
                    <a:lumMod val="75000"/>
                  </a:schemeClr>
                </a:solidFill>
                <a:latin typeface="Monotype Corsiva" panose="03010101010201010101" pitchFamily="66" charset="0"/>
              </a:rPr>
              <a:t>Министерство финансов - это</a:t>
            </a:r>
            <a:endParaRPr lang="ru-RU" sz="1600" b="1" dirty="0">
              <a:solidFill>
                <a:schemeClr val="accent1">
                  <a:lumMod val="75000"/>
                </a:schemeClr>
              </a:solidFill>
              <a:latin typeface="Monotype Corsiva" panose="03010101010201010101" pitchFamily="66" charset="0"/>
            </a:endParaRPr>
          </a:p>
        </p:txBody>
      </p:sp>
      <p:pic>
        <p:nvPicPr>
          <p:cNvPr id="12" name="Рисунок 11">
            <a:hlinkClick r:id="rId7" action="ppaction://hlinksldjump"/>
          </p:cNvPr>
          <p:cNvPicPr>
            <a:picLocks noChangeAspect="1"/>
          </p:cNvPicPr>
          <p:nvPr/>
        </p:nvPicPr>
        <p:blipFill>
          <a:blip r:embed="rId14" cstate="print">
            <a:extLst>
              <a:ext uri="{BEBA8EAE-BF5A-486C-A8C5-ECC9F3942E4B}">
                <a14:imgProps xmlns:a14="http://schemas.microsoft.com/office/drawing/2010/main">
                  <a14:imgLayer r:embed="rId15">
                    <a14:imgEffect>
                      <a14:sharpenSoften amount="25000"/>
                    </a14:imgEffect>
                  </a14:imgLayer>
                </a14:imgProps>
              </a:ext>
              <a:ext uri="{28A0092B-C50C-407E-A947-70E740481C1C}">
                <a14:useLocalDpi xmlns:a14="http://schemas.microsoft.com/office/drawing/2010/main" val="0"/>
              </a:ext>
            </a:extLst>
          </a:blip>
          <a:stretch>
            <a:fillRect/>
          </a:stretch>
        </p:blipFill>
        <p:spPr>
          <a:xfrm>
            <a:off x="233239" y="2303980"/>
            <a:ext cx="704024" cy="757158"/>
          </a:xfrm>
          <a:prstGeom prst="rect">
            <a:avLst/>
          </a:prstGeom>
          <a:ln>
            <a:noFill/>
          </a:ln>
          <a:effectLst>
            <a:softEdge rad="112500"/>
          </a:effectLst>
        </p:spPr>
      </p:pic>
      <p:pic>
        <p:nvPicPr>
          <p:cNvPr id="13" name="Рисунок 12">
            <a:hlinkClick r:id="rId5" action="ppaction://hlinksldjump"/>
          </p:cNvPr>
          <p:cNvPicPr>
            <a:picLocks noChangeAspect="1"/>
          </p:cNvPicPr>
          <p:nvPr/>
        </p:nvPicPr>
        <p:blipFill>
          <a:blip r:embed="rId16" cstate="print">
            <a:extLst>
              <a:ext uri="{BEBA8EAE-BF5A-486C-A8C5-ECC9F3942E4B}">
                <a14:imgProps xmlns:a14="http://schemas.microsoft.com/office/drawing/2010/main">
                  <a14:imgLayer r:embed="rId17">
                    <a14:imgEffect>
                      <a14:sharpenSoften amount="25000"/>
                    </a14:imgEffect>
                  </a14:imgLayer>
                </a14:imgProps>
              </a:ext>
              <a:ext uri="{28A0092B-C50C-407E-A947-70E740481C1C}">
                <a14:useLocalDpi xmlns:a14="http://schemas.microsoft.com/office/drawing/2010/main" val="0"/>
              </a:ext>
            </a:extLst>
          </a:blip>
          <a:stretch>
            <a:fillRect/>
          </a:stretch>
        </p:blipFill>
        <p:spPr>
          <a:xfrm>
            <a:off x="225931" y="3890147"/>
            <a:ext cx="706985" cy="757158"/>
          </a:xfrm>
          <a:prstGeom prst="rect">
            <a:avLst/>
          </a:prstGeom>
          <a:ln>
            <a:noFill/>
          </a:ln>
          <a:effectLst>
            <a:softEdge rad="112500"/>
          </a:effectLst>
        </p:spPr>
      </p:pic>
      <p:pic>
        <p:nvPicPr>
          <p:cNvPr id="14" name="Рисунок 13">
            <a:hlinkClick r:id="rId18" action="ppaction://hlinksldjump"/>
          </p:cNvPr>
          <p:cNvPicPr>
            <a:picLocks noChangeAspect="1"/>
          </p:cNvPicPr>
          <p:nvPr/>
        </p:nvPicPr>
        <p:blipFill>
          <a:blip r:embed="rId19" cstate="print">
            <a:extLst>
              <a:ext uri="{BEBA8EAE-BF5A-486C-A8C5-ECC9F3942E4B}">
                <a14:imgProps xmlns:a14="http://schemas.microsoft.com/office/drawing/2010/main">
                  <a14:imgLayer r:embed="rId20">
                    <a14:imgEffect>
                      <a14:sharpenSoften amount="25000"/>
                    </a14:imgEffect>
                  </a14:imgLayer>
                </a14:imgProps>
              </a:ext>
              <a:ext uri="{28A0092B-C50C-407E-A947-70E740481C1C}">
                <a14:useLocalDpi xmlns:a14="http://schemas.microsoft.com/office/drawing/2010/main" val="0"/>
              </a:ext>
            </a:extLst>
          </a:blip>
          <a:stretch>
            <a:fillRect/>
          </a:stretch>
        </p:blipFill>
        <p:spPr>
          <a:xfrm>
            <a:off x="225931" y="4701515"/>
            <a:ext cx="744329" cy="760342"/>
          </a:xfrm>
          <a:prstGeom prst="rect">
            <a:avLst/>
          </a:prstGeom>
          <a:ln>
            <a:noFill/>
          </a:ln>
          <a:effectLst>
            <a:softEdge rad="112500"/>
          </a:effectLst>
        </p:spPr>
      </p:pic>
      <p:sp>
        <p:nvSpPr>
          <p:cNvPr id="18" name="TextBox 17">
            <a:hlinkClick r:id="rId11" action="ppaction://hlinksldjump"/>
          </p:cNvPr>
          <p:cNvSpPr txBox="1"/>
          <p:nvPr/>
        </p:nvSpPr>
        <p:spPr>
          <a:xfrm>
            <a:off x="2771800" y="2095688"/>
            <a:ext cx="4233334" cy="1323439"/>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ru-RU" sz="20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Министерство финансов – это организация, которой население поручило оберегать кошелек республики.</a:t>
            </a:r>
            <a:endParaRPr lang="ru-RU" sz="20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p:txBody>
      </p:sp>
      <p:sp>
        <p:nvSpPr>
          <p:cNvPr id="20" name="TextBox 19">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3" name="Рисунок 2">
            <a:hlinkClick r:id="rId11" action="ppaction://hlinksldjump"/>
          </p:cNvPr>
          <p:cNvPicPr>
            <a:picLocks noChangeAspect="1"/>
          </p:cNvPicPr>
          <p:nvPr/>
        </p:nvPicPr>
        <p:blipFill>
          <a:blip r:embed="rId21" cstate="print">
            <a:extLst>
              <a:ext uri="{BEBA8EAE-BF5A-486C-A8C5-ECC9F3942E4B}">
                <a14:imgProps xmlns:a14="http://schemas.microsoft.com/office/drawing/2010/main">
                  <a14:imgLayer r:embed="rId22">
                    <a14:imgEffect>
                      <a14:backgroundRemoval t="9375" b="100000" l="0" r="97978"/>
                    </a14:imgEffect>
                    <a14:imgEffect>
                      <a14:sharpenSoften amount="25000"/>
                    </a14:imgEffect>
                    <a14:imgEffect>
                      <a14:colorTemperature colorTemp="5300"/>
                    </a14:imgEffect>
                    <a14:imgEffect>
                      <a14:saturation sat="66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2651394" y="0"/>
            <a:ext cx="1848598" cy="1199197"/>
          </a:xfrm>
          <a:prstGeom prst="rect">
            <a:avLst/>
          </a:prstGeom>
          <a:effectLst>
            <a:softEdge rad="12700"/>
          </a:effectLst>
        </p:spPr>
      </p:pic>
      <p:pic>
        <p:nvPicPr>
          <p:cNvPr id="6" name="Рисунок 5"/>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1400375" y="4807297"/>
            <a:ext cx="3488092" cy="1515318"/>
          </a:xfrm>
          <a:prstGeom prst="rect">
            <a:avLst/>
          </a:prstGeom>
          <a:effectLst>
            <a:softEdge rad="31750"/>
          </a:effectLst>
        </p:spPr>
      </p:pic>
      <p:pic>
        <p:nvPicPr>
          <p:cNvPr id="15" name="Рисунок 14"/>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3914689" y="3419127"/>
            <a:ext cx="3090445" cy="1348888"/>
          </a:xfrm>
          <a:prstGeom prst="rect">
            <a:avLst/>
          </a:prstGeom>
          <a:effectLst>
            <a:softEdge rad="12700"/>
          </a:effectLst>
        </p:spPr>
      </p:pic>
      <p:pic>
        <p:nvPicPr>
          <p:cNvPr id="26" name="Picture 3">
            <a:hlinkClick r:id="rId7" action="ppaction://hlinksldjump"/>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7247699" y="-3339"/>
            <a:ext cx="914058" cy="1195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5076055" y="4957379"/>
            <a:ext cx="3458573" cy="1515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677887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Рисунок 30">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75" name="Picture 4">
            <a:hlinkClick r:id="rId4" action="ppaction://hlinksldjump"/>
          </p:cNvPr>
          <p:cNvPicPr>
            <a:picLocks noChangeAspect="1" noChangeArrowheads="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586" y="1248010"/>
            <a:ext cx="9144001" cy="5609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 name="Схема 3">
            <a:hlinkClick r:id="rId4" action="ppaction://hlinksldjump"/>
          </p:cNvPr>
          <p:cNvGraphicFramePr/>
          <p:nvPr>
            <p:extLst>
              <p:ext uri="{D42A27DB-BD31-4B8C-83A1-F6EECF244321}">
                <p14:modId xmlns:p14="http://schemas.microsoft.com/office/powerpoint/2010/main" val="2689796914"/>
              </p:ext>
            </p:extLst>
          </p:nvPr>
        </p:nvGraphicFramePr>
        <p:xfrm>
          <a:off x="1894556" y="1187295"/>
          <a:ext cx="7764811" cy="568542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5" name="TextBox 4">
            <a:hlinkClick r:id="rId11" action="ppaction://hlinksldjump"/>
          </p:cNvPr>
          <p:cNvSpPr txBox="1"/>
          <p:nvPr/>
        </p:nvSpPr>
        <p:spPr>
          <a:xfrm>
            <a:off x="3059832" y="2566732"/>
            <a:ext cx="1348446" cy="338554"/>
          </a:xfrm>
          <a:prstGeom prst="rect">
            <a:avLst/>
          </a:prstGeom>
          <a:solidFill>
            <a:srgbClr val="F4F8FE"/>
          </a:solidFill>
          <a:effectLst>
            <a:glow rad="63500">
              <a:schemeClr val="accent1">
                <a:satMod val="175000"/>
                <a:alpha val="40000"/>
              </a:schemeClr>
            </a:glow>
            <a:softEdge rad="12700"/>
          </a:effectLst>
        </p:spPr>
        <p:txBody>
          <a:bodyPr wrap="none" rtlCol="0">
            <a:spAutoFit/>
            <a:scene3d>
              <a:camera prst="orthographicFront"/>
              <a:lightRig rig="threePt" dir="t"/>
            </a:scene3d>
            <a:sp3d extrusionH="57150">
              <a:bevelT w="38100" h="38100"/>
            </a:sp3d>
          </a:bodyPr>
          <a:lstStyle/>
          <a:p>
            <a:r>
              <a:rPr lang="ru-RU" sz="1600" dirty="0" smtClean="0">
                <a:solidFill>
                  <a:schemeClr val="accent1">
                    <a:lumMod val="75000"/>
                  </a:schemeClr>
                </a:solidFill>
              </a:rPr>
              <a:t>Образование</a:t>
            </a:r>
            <a:endParaRPr lang="ru-RU" sz="1600" dirty="0">
              <a:solidFill>
                <a:schemeClr val="accent1">
                  <a:lumMod val="75000"/>
                </a:schemeClr>
              </a:solidFill>
            </a:endParaRPr>
          </a:p>
        </p:txBody>
      </p:sp>
      <p:pic>
        <p:nvPicPr>
          <p:cNvPr id="2" name="Рисунок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a:effectLst>
            <a:softEdge rad="63500"/>
          </a:effectLst>
        </p:spPr>
      </p:pic>
      <p:sp>
        <p:nvSpPr>
          <p:cNvPr id="6" name="Блок-схема: альтернативный процесс 5">
            <a:hlinkClick r:id="rId14" action="ppaction://hlinksldjump"/>
          </p:cNvPr>
          <p:cNvSpPr/>
          <p:nvPr/>
        </p:nvSpPr>
        <p:spPr>
          <a:xfrm>
            <a:off x="2831666" y="997067"/>
            <a:ext cx="1872208"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12" action="ppaction://hlinksldjump"/>
          </p:cNvPr>
          <p:cNvSpPr/>
          <p:nvPr/>
        </p:nvSpPr>
        <p:spPr>
          <a:xfrm>
            <a:off x="4703875" y="988171"/>
            <a:ext cx="1831804"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8" name="Блок-схема: альтернативный процесс 7">
            <a:hlinkClick r:id="rId15" action="ppaction://hlinksldjump"/>
          </p:cNvPr>
          <p:cNvSpPr/>
          <p:nvPr/>
        </p:nvSpPr>
        <p:spPr>
          <a:xfrm>
            <a:off x="6535679" y="997067"/>
            <a:ext cx="1831804"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9" name="Рисунок 8">
            <a:hlinkClick r:id="rId11" action="ppaction://hlinksldjump"/>
          </p:cNvPr>
          <p:cNvPicPr>
            <a:picLocks noChangeAspect="1"/>
          </p:cNvPicPr>
          <p:nvPr/>
        </p:nvPicPr>
        <p:blipFill>
          <a:blip r:embed="rId16" cstate="print">
            <a:extLst>
              <a:ext uri="{BEBA8EAE-BF5A-486C-A8C5-ECC9F3942E4B}">
                <a14:imgProps xmlns:a14="http://schemas.microsoft.com/office/drawing/2010/main">
                  <a14:imgLayer r:embed="rId17">
                    <a14:imgEffect>
                      <a14:sharpenSoften amount="25000"/>
                    </a14:imgEffect>
                  </a14:imgLayer>
                </a14:imgProps>
              </a:ext>
              <a:ext uri="{28A0092B-C50C-407E-A947-70E740481C1C}">
                <a14:useLocalDpi xmlns:a14="http://schemas.microsoft.com/office/drawing/2010/main" val="0"/>
              </a:ext>
            </a:extLst>
          </a:blip>
          <a:stretch>
            <a:fillRect/>
          </a:stretch>
        </p:blipFill>
        <p:spPr>
          <a:xfrm>
            <a:off x="197622" y="3914977"/>
            <a:ext cx="2814470" cy="691486"/>
          </a:xfrm>
          <a:prstGeom prst="rect">
            <a:avLst/>
          </a:prstGeom>
          <a:effectLst>
            <a:softEdge rad="31750"/>
          </a:effectLst>
        </p:spPr>
      </p:pic>
      <p:pic>
        <p:nvPicPr>
          <p:cNvPr id="11" name="Рисунок 10">
            <a:hlinkClick r:id="rId12" action="ppaction://hlinksldjump"/>
          </p:cNvPr>
          <p:cNvPicPr>
            <a:picLocks noChangeAspect="1"/>
          </p:cNvPicPr>
          <p:nvPr/>
        </p:nvPicPr>
        <p:blipFill>
          <a:blip r:embed="rId18" cstate="print">
            <a:extLst>
              <a:ext uri="{BEBA8EAE-BF5A-486C-A8C5-ECC9F3942E4B}">
                <a14:imgProps xmlns:a14="http://schemas.microsoft.com/office/drawing/2010/main">
                  <a14:imgLayer r:embed="rId19">
                    <a14:imgEffect>
                      <a14:sharpenSoften amount="25000"/>
                    </a14:imgEffect>
                  </a14:imgLayer>
                </a14:imgProps>
              </a:ext>
              <a:ext uri="{28A0092B-C50C-407E-A947-70E740481C1C}">
                <a14:useLocalDpi xmlns:a14="http://schemas.microsoft.com/office/drawing/2010/main" val="0"/>
              </a:ext>
            </a:extLst>
          </a:blip>
          <a:stretch>
            <a:fillRect/>
          </a:stretch>
        </p:blipFill>
        <p:spPr>
          <a:xfrm>
            <a:off x="233239" y="2303980"/>
            <a:ext cx="704024" cy="757158"/>
          </a:xfrm>
          <a:prstGeom prst="rect">
            <a:avLst/>
          </a:prstGeom>
          <a:ln>
            <a:noFill/>
          </a:ln>
          <a:effectLst>
            <a:softEdge rad="112500"/>
          </a:effectLst>
        </p:spPr>
      </p:pic>
      <p:pic>
        <p:nvPicPr>
          <p:cNvPr id="12" name="Рисунок 11">
            <a:hlinkClick r:id="rId4" action="ppaction://hlinksldjump"/>
          </p:cNvPr>
          <p:cNvPicPr>
            <a:picLocks noChangeAspect="1"/>
          </p:cNvPicPr>
          <p:nvPr/>
        </p:nvPicPr>
        <p:blipFill>
          <a:blip r:embed="rId20" cstate="print">
            <a:extLst>
              <a:ext uri="{BEBA8EAE-BF5A-486C-A8C5-ECC9F3942E4B}">
                <a14:imgProps xmlns:a14="http://schemas.microsoft.com/office/drawing/2010/main">
                  <a14:imgLayer r:embed="rId21">
                    <a14:imgEffect>
                      <a14:sharpenSoften amount="25000"/>
                    </a14:imgEffect>
                  </a14:imgLayer>
                </a14:imgProps>
              </a:ext>
              <a:ext uri="{28A0092B-C50C-407E-A947-70E740481C1C}">
                <a14:useLocalDpi xmlns:a14="http://schemas.microsoft.com/office/drawing/2010/main" val="0"/>
              </a:ext>
            </a:extLst>
          </a:blip>
          <a:stretch>
            <a:fillRect/>
          </a:stretch>
        </p:blipFill>
        <p:spPr>
          <a:xfrm>
            <a:off x="225931" y="4701515"/>
            <a:ext cx="744329" cy="760342"/>
          </a:xfrm>
          <a:prstGeom prst="rect">
            <a:avLst/>
          </a:prstGeom>
          <a:ln>
            <a:noFill/>
          </a:ln>
          <a:effectLst>
            <a:softEdge rad="112500"/>
          </a:effectLst>
        </p:spPr>
      </p:pic>
      <p:pic>
        <p:nvPicPr>
          <p:cNvPr id="13" name="Рисунок 12">
            <a:hlinkClick r:id="rId22" action="ppaction://hlinksldjump"/>
          </p:cNvPr>
          <p:cNvPicPr>
            <a:picLocks noChangeAspect="1"/>
          </p:cNvPicPr>
          <p:nvPr/>
        </p:nvPicPr>
        <p:blipFill>
          <a:blip r:embed="rId23" cstate="print">
            <a:extLst>
              <a:ext uri="{BEBA8EAE-BF5A-486C-A8C5-ECC9F3942E4B}">
                <a14:imgProps xmlns:a14="http://schemas.microsoft.com/office/drawing/2010/main">
                  <a14:imgLayer r:embed="rId24">
                    <a14:imgEffect>
                      <a14:sharpenSoften amount="25000"/>
                    </a14:imgEffect>
                  </a14:imgLayer>
                </a14:imgProps>
              </a:ext>
              <a:ext uri="{28A0092B-C50C-407E-A947-70E740481C1C}">
                <a14:useLocalDpi xmlns:a14="http://schemas.microsoft.com/office/drawing/2010/main" val="0"/>
              </a:ext>
            </a:extLst>
          </a:blip>
          <a:stretch>
            <a:fillRect/>
          </a:stretch>
        </p:blipFill>
        <p:spPr>
          <a:xfrm>
            <a:off x="233239" y="3097770"/>
            <a:ext cx="682166" cy="733650"/>
          </a:xfrm>
          <a:prstGeom prst="rect">
            <a:avLst/>
          </a:prstGeom>
          <a:ln>
            <a:noFill/>
          </a:ln>
          <a:effectLst>
            <a:softEdge rad="112500"/>
          </a:effectLst>
        </p:spPr>
      </p:pic>
      <p:pic>
        <p:nvPicPr>
          <p:cNvPr id="44" name="Picture 32">
            <a:hlinkClick r:id="rId11" action="ppaction://hlinksldjump"/>
          </p:cNvPr>
          <p:cNvPicPr>
            <a:picLocks noChangeAspect="1" noChangeArrowheads="1"/>
          </p:cNvPicPr>
          <p:nvPr/>
        </p:nvPicPr>
        <p:blipFill>
          <a:blip r:embed="rId25" cstate="print">
            <a:extLst>
              <a:ext uri="{BEBA8EAE-BF5A-486C-A8C5-ECC9F3942E4B}">
                <a14:imgProps xmlns:a14="http://schemas.microsoft.com/office/drawing/2010/main">
                  <a14:imgLayer r:embed="rId26">
                    <a14:imgEffect>
                      <a14:backgroundRemoval t="10000" b="90000" l="10000" r="90000"/>
                    </a14:imgEffect>
                  </a14:imgLayer>
                </a14:imgProps>
              </a:ext>
            </a:extLst>
          </a:blip>
          <a:srcRect/>
          <a:stretch>
            <a:fillRect/>
          </a:stretch>
        </p:blipFill>
        <p:spPr bwMode="auto">
          <a:xfrm>
            <a:off x="4749246" y="3198572"/>
            <a:ext cx="2124296" cy="2124296"/>
          </a:xfrm>
          <a:prstGeom prst="rect">
            <a:avLst/>
          </a:prstGeom>
          <a:noFill/>
          <a:ln w="9525">
            <a:noFill/>
            <a:miter lim="800000"/>
            <a:headEnd/>
            <a:tailEnd/>
          </a:ln>
        </p:spPr>
      </p:pic>
      <p:sp>
        <p:nvSpPr>
          <p:cNvPr id="73" name="TextBox 72">
            <a:hlinkClick r:id="rId11" action="ppaction://hlinksldjump"/>
          </p:cNvPr>
          <p:cNvSpPr txBox="1"/>
          <p:nvPr/>
        </p:nvSpPr>
        <p:spPr>
          <a:xfrm>
            <a:off x="827584" y="1745521"/>
            <a:ext cx="2042551" cy="1323439"/>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Министерство тратит полученные средства из республиканского бюджета на </a:t>
            </a:r>
            <a:endParaRPr lang="ru-RU" sz="1600" dirty="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p:txBody>
      </p:sp>
      <p:sp>
        <p:nvSpPr>
          <p:cNvPr id="60" name="Стрелка вправо 59">
            <a:hlinkClick r:id="rId11" action="ppaction://hlinksldjump"/>
          </p:cNvPr>
          <p:cNvSpPr/>
          <p:nvPr/>
        </p:nvSpPr>
        <p:spPr>
          <a:xfrm>
            <a:off x="2107927" y="2790391"/>
            <a:ext cx="607668" cy="229791"/>
          </a:xfrm>
          <a:prstGeom prst="rightArrow">
            <a:avLst/>
          </a:prstGeom>
          <a:solidFill>
            <a:srgbClr val="EBFFF5"/>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a:p>
        </p:txBody>
      </p:sp>
      <p:pic>
        <p:nvPicPr>
          <p:cNvPr id="14" name="Рисунок 13">
            <a:hlinkClick r:id="rId11" action="ppaction://hlinksldjump"/>
          </p:cNvPr>
          <p:cNvPicPr>
            <a:picLocks noChangeAspect="1"/>
          </p:cNvPicPr>
          <p:nvPr/>
        </p:nvPicPr>
        <p:blipFill>
          <a:blip r:embed="rId27" cstate="print">
            <a:extLst>
              <a:ext uri="{BEBA8EAE-BF5A-486C-A8C5-ECC9F3942E4B}">
                <a14:imgProps xmlns:a14="http://schemas.microsoft.com/office/drawing/2010/main">
                  <a14:imgLayer r:embed="rId28">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3464199" y="5074694"/>
            <a:ext cx="2178429" cy="1873859"/>
          </a:xfrm>
          <a:prstGeom prst="rect">
            <a:avLst/>
          </a:prstGeom>
          <a:effectLst>
            <a:softEdge rad="63500"/>
          </a:effectLst>
        </p:spPr>
      </p:pic>
      <p:pic>
        <p:nvPicPr>
          <p:cNvPr id="15" name="Рисунок 14">
            <a:hlinkClick r:id="rId11"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rot="21332473">
            <a:off x="2716176" y="2985579"/>
            <a:ext cx="2017844" cy="1344213"/>
          </a:xfrm>
          <a:prstGeom prst="rect">
            <a:avLst/>
          </a:prstGeom>
          <a:effectLst>
            <a:softEdge rad="63500"/>
          </a:effectLst>
        </p:spPr>
      </p:pic>
      <p:pic>
        <p:nvPicPr>
          <p:cNvPr id="39" name="Рисунок 38">
            <a:hlinkClick r:id="rId11" action="ppaction://hlinksldjump"/>
          </p:cNvPr>
          <p:cNvPicPr>
            <a:picLocks noChangeAspect="1"/>
          </p:cNvPicPr>
          <p:nvPr/>
        </p:nvPicPr>
        <p:blipFill>
          <a:blip r:embed="rId30" cstate="print"/>
          <a:srcRect/>
          <a:stretch>
            <a:fillRect/>
          </a:stretch>
        </p:blipFill>
        <p:spPr bwMode="auto">
          <a:xfrm>
            <a:off x="6204004" y="5243232"/>
            <a:ext cx="2256427" cy="1457148"/>
          </a:xfrm>
          <a:prstGeom prst="rect">
            <a:avLst/>
          </a:prstGeom>
          <a:noFill/>
          <a:ln w="9525">
            <a:noFill/>
            <a:miter lim="800000"/>
            <a:headEnd/>
            <a:tailEnd/>
          </a:ln>
          <a:effectLst>
            <a:softEdge rad="63500"/>
          </a:effectLst>
        </p:spPr>
      </p:pic>
      <p:pic>
        <p:nvPicPr>
          <p:cNvPr id="19" name="Рисунок 18">
            <a:hlinkClick r:id="rId11" action="ppaction://hlinksldjump"/>
          </p:cNvPr>
          <p:cNvPicPr>
            <a:picLocks noChangeAspect="1"/>
          </p:cNvPicPr>
          <p:nvPr/>
        </p:nvPicPr>
        <p:blipFill>
          <a:blip r:embed="rId31" cstate="print">
            <a:extLst>
              <a:ext uri="{BEBA8EAE-BF5A-486C-A8C5-ECC9F3942E4B}">
                <a14:imgProps xmlns:a14="http://schemas.microsoft.com/office/drawing/2010/main">
                  <a14:imgLayer r:embed="rId32">
                    <a14:imgEffect>
                      <a14:sharpenSoften amount="25000"/>
                    </a14:imgEffect>
                    <a14:imgEffect>
                      <a14:colorTemperature colorTemp="72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6746676" y="2909177"/>
            <a:ext cx="2176210" cy="1448389"/>
          </a:xfrm>
          <a:prstGeom prst="rect">
            <a:avLst/>
          </a:prstGeom>
          <a:effectLst>
            <a:softEdge rad="63500"/>
          </a:effectLst>
        </p:spPr>
      </p:pic>
      <p:sp>
        <p:nvSpPr>
          <p:cNvPr id="71" name="TextBox 70">
            <a:hlinkClick r:id="rId11" action="ppaction://hlinksldjump"/>
          </p:cNvPr>
          <p:cNvSpPr txBox="1"/>
          <p:nvPr/>
        </p:nvSpPr>
        <p:spPr>
          <a:xfrm>
            <a:off x="8100392" y="2556193"/>
            <a:ext cx="941593" cy="584775"/>
          </a:xfrm>
          <a:prstGeom prst="rect">
            <a:avLst/>
          </a:prstGeom>
          <a:solidFill>
            <a:srgbClr val="F4F8FE"/>
          </a:solidFill>
          <a:effectLst>
            <a:glow rad="63500">
              <a:schemeClr val="accent1">
                <a:satMod val="175000"/>
                <a:alpha val="40000"/>
              </a:schemeClr>
            </a:glow>
            <a:softEdge rad="12700"/>
          </a:effectLst>
        </p:spPr>
        <p:txBody>
          <a:bodyPr wrap="square" rtlCol="0">
            <a:spAutoFit/>
            <a:scene3d>
              <a:camera prst="orthographicFront"/>
              <a:lightRig rig="threePt" dir="t"/>
            </a:scene3d>
            <a:sp3d extrusionH="57150">
              <a:bevelT w="38100" h="38100"/>
            </a:sp3d>
          </a:bodyPr>
          <a:lstStyle/>
          <a:p>
            <a:pPr algn="ctr"/>
            <a:r>
              <a:rPr lang="ru-RU" sz="1600" dirty="0" smtClean="0">
                <a:solidFill>
                  <a:schemeClr val="accent1">
                    <a:lumMod val="75000"/>
                  </a:schemeClr>
                </a:solidFill>
              </a:rPr>
              <a:t>Науку и культуру</a:t>
            </a:r>
            <a:endParaRPr lang="ru-RU" sz="1600" dirty="0">
              <a:solidFill>
                <a:schemeClr val="accent1">
                  <a:lumMod val="75000"/>
                </a:schemeClr>
              </a:solidFill>
            </a:endParaRPr>
          </a:p>
        </p:txBody>
      </p:sp>
      <p:pic>
        <p:nvPicPr>
          <p:cNvPr id="20" name="Рисунок 19">
            <a:hlinkClick r:id="rId11" action="ppaction://hlinksldjump"/>
          </p:cNvPr>
          <p:cNvPicPr>
            <a:picLocks noChangeAspect="1"/>
          </p:cNvPicPr>
          <p:nvPr/>
        </p:nvPicPr>
        <p:blipFill>
          <a:blip r:embed="rId33" cstate="print">
            <a:extLst>
              <a:ext uri="{BEBA8EAE-BF5A-486C-A8C5-ECC9F3942E4B}">
                <a14:imgProps xmlns:a14="http://schemas.microsoft.com/office/drawing/2010/main">
                  <a14:imgLayer r:embed="rId34">
                    <a14:imgEffect>
                      <a14:sharpenSoften amount="25000"/>
                    </a14:imgEffect>
                    <a14:imgEffect>
                      <a14:colorTemperature colorTemp="72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688294" y="1461969"/>
            <a:ext cx="2130755" cy="1419249"/>
          </a:xfrm>
          <a:prstGeom prst="rect">
            <a:avLst/>
          </a:prstGeom>
          <a:effectLst>
            <a:softEdge rad="63500"/>
          </a:effectLst>
        </p:spPr>
      </p:pic>
      <p:sp>
        <p:nvSpPr>
          <p:cNvPr id="69" name="TextBox 68">
            <a:hlinkClick r:id="rId11" action="ppaction://hlinksldjump"/>
          </p:cNvPr>
          <p:cNvSpPr txBox="1"/>
          <p:nvPr/>
        </p:nvSpPr>
        <p:spPr>
          <a:xfrm>
            <a:off x="6372200" y="1386419"/>
            <a:ext cx="1741887" cy="338554"/>
          </a:xfrm>
          <a:prstGeom prst="rect">
            <a:avLst/>
          </a:prstGeom>
          <a:solidFill>
            <a:srgbClr val="F4F8FE"/>
          </a:solidFill>
          <a:effectLst>
            <a:glow rad="63500">
              <a:schemeClr val="accent1">
                <a:satMod val="175000"/>
                <a:alpha val="40000"/>
              </a:schemeClr>
            </a:glow>
            <a:softEdge rad="12700"/>
          </a:effectLst>
        </p:spPr>
        <p:txBody>
          <a:bodyPr wrap="none" rtlCol="0">
            <a:spAutoFit/>
            <a:scene3d>
              <a:camera prst="orthographicFront"/>
              <a:lightRig rig="threePt" dir="t"/>
            </a:scene3d>
            <a:sp3d extrusionH="57150">
              <a:bevelT w="38100" h="38100"/>
            </a:sp3d>
          </a:bodyPr>
          <a:lstStyle/>
          <a:p>
            <a:r>
              <a:rPr lang="ru-RU" sz="1600" dirty="0" smtClean="0">
                <a:solidFill>
                  <a:schemeClr val="accent1">
                    <a:lumMod val="75000"/>
                  </a:schemeClr>
                </a:solidFill>
              </a:rPr>
              <a:t>Здравоохранение</a:t>
            </a:r>
            <a:endParaRPr lang="ru-RU" sz="1600" dirty="0">
              <a:solidFill>
                <a:schemeClr val="accent1">
                  <a:lumMod val="75000"/>
                </a:schemeClr>
              </a:solidFill>
            </a:endParaRPr>
          </a:p>
        </p:txBody>
      </p:sp>
      <p:sp>
        <p:nvSpPr>
          <p:cNvPr id="72" name="TextBox 71">
            <a:hlinkClick r:id="rId11" action="ppaction://hlinksldjump"/>
          </p:cNvPr>
          <p:cNvSpPr txBox="1"/>
          <p:nvPr/>
        </p:nvSpPr>
        <p:spPr>
          <a:xfrm>
            <a:off x="7452320" y="6165304"/>
            <a:ext cx="1589110" cy="584775"/>
          </a:xfrm>
          <a:prstGeom prst="rect">
            <a:avLst/>
          </a:prstGeom>
          <a:solidFill>
            <a:srgbClr val="F4F8FE"/>
          </a:solidFill>
          <a:effectLst>
            <a:glow rad="63500">
              <a:schemeClr val="accent1">
                <a:satMod val="175000"/>
                <a:alpha val="40000"/>
              </a:schemeClr>
            </a:glow>
            <a:softEdge rad="12700"/>
          </a:effectLst>
        </p:spPr>
        <p:txBody>
          <a:bodyPr wrap="square" rtlCol="0">
            <a:spAutoFit/>
            <a:scene3d>
              <a:camera prst="orthographicFront"/>
              <a:lightRig rig="threePt" dir="t"/>
            </a:scene3d>
            <a:sp3d extrusionH="57150">
              <a:bevelT w="38100" h="38100"/>
            </a:sp3d>
          </a:bodyPr>
          <a:lstStyle/>
          <a:p>
            <a:pPr algn="ctr"/>
            <a:r>
              <a:rPr lang="ru-RU" sz="1600" dirty="0" smtClean="0">
                <a:solidFill>
                  <a:schemeClr val="accent1">
                    <a:lumMod val="75000"/>
                  </a:schemeClr>
                </a:solidFill>
              </a:rPr>
              <a:t>Строительство и отдых</a:t>
            </a:r>
            <a:endParaRPr lang="ru-RU" sz="1600" dirty="0">
              <a:solidFill>
                <a:schemeClr val="accent1">
                  <a:lumMod val="75000"/>
                </a:schemeClr>
              </a:solidFill>
            </a:endParaRPr>
          </a:p>
        </p:txBody>
      </p:sp>
      <p:sp>
        <p:nvSpPr>
          <p:cNvPr id="70" name="TextBox 69">
            <a:hlinkClick r:id="rId11" action="ppaction://hlinksldjump"/>
          </p:cNvPr>
          <p:cNvSpPr txBox="1"/>
          <p:nvPr/>
        </p:nvSpPr>
        <p:spPr>
          <a:xfrm>
            <a:off x="2627784" y="6165304"/>
            <a:ext cx="1076041" cy="584775"/>
          </a:xfrm>
          <a:prstGeom prst="rect">
            <a:avLst/>
          </a:prstGeom>
          <a:solidFill>
            <a:srgbClr val="F4F8FE"/>
          </a:solidFill>
          <a:effectLst>
            <a:glow rad="63500">
              <a:schemeClr val="accent1">
                <a:satMod val="175000"/>
                <a:alpha val="40000"/>
              </a:schemeClr>
            </a:glow>
            <a:softEdge rad="12700"/>
          </a:effectLst>
        </p:spPr>
        <p:txBody>
          <a:bodyPr wrap="square" rtlCol="0">
            <a:spAutoFit/>
            <a:scene3d>
              <a:camera prst="orthographicFront"/>
              <a:lightRig rig="threePt" dir="t"/>
            </a:scene3d>
            <a:sp3d extrusionH="57150">
              <a:bevelT w="38100" h="38100"/>
            </a:sp3d>
          </a:bodyPr>
          <a:lstStyle/>
          <a:p>
            <a:pPr algn="ctr"/>
            <a:r>
              <a:rPr lang="ru-RU" sz="1600" dirty="0" smtClean="0">
                <a:solidFill>
                  <a:schemeClr val="accent1">
                    <a:lumMod val="75000"/>
                  </a:schemeClr>
                </a:solidFill>
              </a:rPr>
              <a:t>Пенсии </a:t>
            </a:r>
          </a:p>
          <a:p>
            <a:pPr algn="ctr"/>
            <a:r>
              <a:rPr lang="ru-RU" sz="1600" dirty="0" smtClean="0">
                <a:solidFill>
                  <a:schemeClr val="accent1">
                    <a:lumMod val="75000"/>
                  </a:schemeClr>
                </a:solidFill>
              </a:rPr>
              <a:t>и пособия</a:t>
            </a:r>
            <a:endParaRPr lang="ru-RU" sz="1600" dirty="0">
              <a:solidFill>
                <a:schemeClr val="accent1">
                  <a:lumMod val="75000"/>
                </a:schemeClr>
              </a:solidFill>
            </a:endParaRPr>
          </a:p>
        </p:txBody>
      </p:sp>
      <p:sp>
        <p:nvSpPr>
          <p:cNvPr id="30" name="TextBox 29">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10" name="TextBox 9">
            <a:hlinkClick r:id="rId11" action="ppaction://hlinksldjump"/>
          </p:cNvPr>
          <p:cNvSpPr txBox="1"/>
          <p:nvPr/>
        </p:nvSpPr>
        <p:spPr>
          <a:xfrm>
            <a:off x="755575" y="3968332"/>
            <a:ext cx="2119837" cy="584775"/>
          </a:xfrm>
          <a:prstGeom prst="rect">
            <a:avLst/>
          </a:prstGeom>
          <a:noFill/>
          <a:effectLst>
            <a:softEdge rad="31750"/>
          </a:effectLst>
        </p:spPr>
        <p:txBody>
          <a:bodyPr wrap="square" rtlCol="0">
            <a:spAutoFit/>
          </a:bodyPr>
          <a:lstStyle/>
          <a:p>
            <a:r>
              <a:rPr lang="ru-RU" sz="1600" b="1" dirty="0" smtClean="0">
                <a:solidFill>
                  <a:schemeClr val="accent1">
                    <a:lumMod val="75000"/>
                  </a:schemeClr>
                </a:solidFill>
                <a:latin typeface="Monotype Corsiva" panose="03010101010201010101" pitchFamily="66" charset="0"/>
              </a:rPr>
              <a:t>Задачи Министерства финансов </a:t>
            </a:r>
            <a:endParaRPr lang="ru-RU" sz="1600" b="1" dirty="0">
              <a:solidFill>
                <a:schemeClr val="accent1">
                  <a:lumMod val="75000"/>
                </a:schemeClr>
              </a:solidFill>
              <a:latin typeface="Monotype Corsiva" panose="03010101010201010101" pitchFamily="66" charset="0"/>
            </a:endParaRPr>
          </a:p>
        </p:txBody>
      </p:sp>
      <p:pic>
        <p:nvPicPr>
          <p:cNvPr id="29" name="Рисунок 28"/>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2831666" y="-2796"/>
            <a:ext cx="5535817" cy="990967"/>
          </a:xfrm>
          <a:prstGeom prst="rect">
            <a:avLst/>
          </a:prstGeom>
        </p:spPr>
      </p:pic>
      <p:pic>
        <p:nvPicPr>
          <p:cNvPr id="32" name="Picture 3">
            <a:hlinkClick r:id="rId12" action="ppaction://hlinksldjump"/>
          </p:cNvPr>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7596337" y="-2796"/>
            <a:ext cx="771146" cy="991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404023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Рисунок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7783" y="-2796"/>
            <a:ext cx="5535817" cy="1196815"/>
          </a:xfrm>
          <a:prstGeom prst="rect">
            <a:avLst/>
          </a:prstGeom>
        </p:spPr>
      </p:pic>
      <p:pic>
        <p:nvPicPr>
          <p:cNvPr id="22" name="Рисунок 2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pic>
        <p:nvPicPr>
          <p:cNvPr id="16" name="Picture 4">
            <a:hlinkClick r:id="rId5" action="ppaction://hlinksldjump"/>
          </p:cNvPr>
          <p:cNvPicPr>
            <a:picLocks noChangeAspect="1" noChangeArrowheads="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 y="1583370"/>
            <a:ext cx="9144001" cy="5274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Рисунок 1">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a:effectLst>
            <a:softEdge rad="63500"/>
          </a:effectLst>
        </p:spPr>
      </p:pic>
      <p:sp>
        <p:nvSpPr>
          <p:cNvPr id="6" name="Блок-схема: альтернативный процесс 5">
            <a:hlinkClick r:id="rId9" action="ppaction://hlinksldjump"/>
          </p:cNvPr>
          <p:cNvSpPr/>
          <p:nvPr/>
        </p:nvSpPr>
        <p:spPr>
          <a:xfrm>
            <a:off x="2627784" y="1194019"/>
            <a:ext cx="1872208"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7" action="ppaction://hlinksldjump"/>
          </p:cNvPr>
          <p:cNvSpPr/>
          <p:nvPr/>
        </p:nvSpPr>
        <p:spPr>
          <a:xfrm>
            <a:off x="4499993" y="1185123"/>
            <a:ext cx="1831804"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8" name="Блок-схема: альтернативный процесс 7">
            <a:hlinkClick r:id="rId5" action="ppaction://hlinksldjump"/>
          </p:cNvPr>
          <p:cNvSpPr/>
          <p:nvPr/>
        </p:nvSpPr>
        <p:spPr>
          <a:xfrm>
            <a:off x="6331797" y="1194019"/>
            <a:ext cx="1831804" cy="398248"/>
          </a:xfrm>
          <a:prstGeom prst="flowChartAlternateProcess">
            <a:avLst/>
          </a:prstGeom>
          <a:solidFill>
            <a:srgbClr val="F6F9FC"/>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9" name="Рисунок 8">
            <a:hlinkClick r:id="rId10" action="ppaction://hlinksldjump"/>
          </p:cNvPr>
          <p:cNvPicPr>
            <a:picLocks noChangeAspect="1"/>
          </p:cNvPicPr>
          <p:nvPr/>
        </p:nvPicPr>
        <p:blipFill>
          <a:blip r:embed="rId11" cstate="print">
            <a:extLst>
              <a:ext uri="{BEBA8EAE-BF5A-486C-A8C5-ECC9F3942E4B}">
                <a14:imgProps xmlns:a14="http://schemas.microsoft.com/office/drawing/2010/main">
                  <a14:imgLayer r:embed="rId12">
                    <a14:imgEffect>
                      <a14:sharpenSoften amount="25000"/>
                    </a14:imgEffect>
                  </a14:imgLayer>
                </a14:imgProps>
              </a:ext>
              <a:ext uri="{28A0092B-C50C-407E-A947-70E740481C1C}">
                <a14:useLocalDpi xmlns:a14="http://schemas.microsoft.com/office/drawing/2010/main" val="0"/>
              </a:ext>
            </a:extLst>
          </a:blip>
          <a:stretch>
            <a:fillRect/>
          </a:stretch>
        </p:blipFill>
        <p:spPr>
          <a:xfrm>
            <a:off x="197622" y="4725143"/>
            <a:ext cx="2800308" cy="688006"/>
          </a:xfrm>
          <a:prstGeom prst="rect">
            <a:avLst/>
          </a:prstGeom>
          <a:effectLst>
            <a:softEdge rad="63500"/>
          </a:effectLst>
        </p:spPr>
      </p:pic>
      <p:sp>
        <p:nvSpPr>
          <p:cNvPr id="10" name="TextBox 9">
            <a:hlinkClick r:id="rId10" action="ppaction://hlinksldjump"/>
          </p:cNvPr>
          <p:cNvSpPr txBox="1"/>
          <p:nvPr/>
        </p:nvSpPr>
        <p:spPr>
          <a:xfrm>
            <a:off x="783431" y="4776758"/>
            <a:ext cx="2175929" cy="584775"/>
          </a:xfrm>
          <a:prstGeom prst="rect">
            <a:avLst/>
          </a:prstGeom>
          <a:noFill/>
          <a:effectLst>
            <a:softEdge rad="31750"/>
          </a:effectLst>
        </p:spPr>
        <p:txBody>
          <a:bodyPr wrap="square" rtlCol="0">
            <a:spAutoFit/>
          </a:bodyPr>
          <a:lstStyle/>
          <a:p>
            <a:r>
              <a:rPr lang="ru-RU" sz="1600" b="1" dirty="0" smtClean="0">
                <a:solidFill>
                  <a:schemeClr val="accent1">
                    <a:lumMod val="75000"/>
                  </a:schemeClr>
                </a:solidFill>
                <a:latin typeface="Monotype Corsiva" panose="03010101010201010101" pitchFamily="66" charset="0"/>
              </a:rPr>
              <a:t>Функции Министерства финансов </a:t>
            </a:r>
            <a:endParaRPr lang="ru-RU" sz="1600" b="1" dirty="0">
              <a:solidFill>
                <a:schemeClr val="accent1">
                  <a:lumMod val="75000"/>
                </a:schemeClr>
              </a:solidFill>
              <a:latin typeface="Monotype Corsiva" panose="03010101010201010101" pitchFamily="66" charset="0"/>
            </a:endParaRPr>
          </a:p>
        </p:txBody>
      </p:sp>
      <p:pic>
        <p:nvPicPr>
          <p:cNvPr id="11" name="Рисунок 10">
            <a:hlinkClick r:id="rId7" action="ppaction://hlinksldjump"/>
          </p:cNvPr>
          <p:cNvPicPr>
            <a:picLocks noChangeAspect="1"/>
          </p:cNvPicPr>
          <p:nvPr/>
        </p:nvPicPr>
        <p:blipFill>
          <a:blip r:embed="rId13" cstate="print">
            <a:extLst>
              <a:ext uri="{BEBA8EAE-BF5A-486C-A8C5-ECC9F3942E4B}">
                <a14:imgProps xmlns:a14="http://schemas.microsoft.com/office/drawing/2010/main">
                  <a14:imgLayer r:embed="rId14">
                    <a14:imgEffect>
                      <a14:sharpenSoften amount="25000"/>
                    </a14:imgEffect>
                  </a14:imgLayer>
                </a14:imgProps>
              </a:ext>
              <a:ext uri="{28A0092B-C50C-407E-A947-70E740481C1C}">
                <a14:useLocalDpi xmlns:a14="http://schemas.microsoft.com/office/drawing/2010/main" val="0"/>
              </a:ext>
            </a:extLst>
          </a:blip>
          <a:stretch>
            <a:fillRect/>
          </a:stretch>
        </p:blipFill>
        <p:spPr>
          <a:xfrm>
            <a:off x="233239" y="2303980"/>
            <a:ext cx="704024" cy="757158"/>
          </a:xfrm>
          <a:prstGeom prst="rect">
            <a:avLst/>
          </a:prstGeom>
          <a:ln>
            <a:noFill/>
          </a:ln>
          <a:effectLst>
            <a:softEdge rad="112500"/>
          </a:effectLst>
        </p:spPr>
      </p:pic>
      <p:pic>
        <p:nvPicPr>
          <p:cNvPr id="12" name="Рисунок 11">
            <a:hlinkClick r:id="rId15" action="ppaction://hlinksldjump"/>
          </p:cNvPr>
          <p:cNvPicPr>
            <a:picLocks noChangeAspect="1"/>
          </p:cNvPicPr>
          <p:nvPr/>
        </p:nvPicPr>
        <p:blipFill>
          <a:blip r:embed="rId16" cstate="print">
            <a:extLst>
              <a:ext uri="{BEBA8EAE-BF5A-486C-A8C5-ECC9F3942E4B}">
                <a14:imgProps xmlns:a14="http://schemas.microsoft.com/office/drawing/2010/main">
                  <a14:imgLayer r:embed="rId17">
                    <a14:imgEffect>
                      <a14:sharpenSoften amount="25000"/>
                    </a14:imgEffect>
                  </a14:imgLayer>
                </a14:imgProps>
              </a:ext>
              <a:ext uri="{28A0092B-C50C-407E-A947-70E740481C1C}">
                <a14:useLocalDpi xmlns:a14="http://schemas.microsoft.com/office/drawing/2010/main" val="0"/>
              </a:ext>
            </a:extLst>
          </a:blip>
          <a:stretch>
            <a:fillRect/>
          </a:stretch>
        </p:blipFill>
        <p:spPr>
          <a:xfrm>
            <a:off x="233239" y="3097770"/>
            <a:ext cx="682166" cy="733650"/>
          </a:xfrm>
          <a:prstGeom prst="rect">
            <a:avLst/>
          </a:prstGeom>
          <a:ln>
            <a:noFill/>
          </a:ln>
          <a:effectLst>
            <a:softEdge rad="112500"/>
          </a:effectLst>
        </p:spPr>
      </p:pic>
      <p:pic>
        <p:nvPicPr>
          <p:cNvPr id="13" name="Рисунок 12">
            <a:hlinkClick r:id="rId18" action="ppaction://hlinksldjump"/>
          </p:cNvPr>
          <p:cNvPicPr>
            <a:picLocks noChangeAspect="1"/>
          </p:cNvPicPr>
          <p:nvPr/>
        </p:nvPicPr>
        <p:blipFill>
          <a:blip r:embed="rId19" cstate="print">
            <a:extLst>
              <a:ext uri="{BEBA8EAE-BF5A-486C-A8C5-ECC9F3942E4B}">
                <a14:imgProps xmlns:a14="http://schemas.microsoft.com/office/drawing/2010/main">
                  <a14:imgLayer r:embed="rId20">
                    <a14:imgEffect>
                      <a14:sharpenSoften amount="25000"/>
                    </a14:imgEffect>
                  </a14:imgLayer>
                </a14:imgProps>
              </a:ext>
              <a:ext uri="{28A0092B-C50C-407E-A947-70E740481C1C}">
                <a14:useLocalDpi xmlns:a14="http://schemas.microsoft.com/office/drawing/2010/main" val="0"/>
              </a:ext>
            </a:extLst>
          </a:blip>
          <a:stretch>
            <a:fillRect/>
          </a:stretch>
        </p:blipFill>
        <p:spPr>
          <a:xfrm>
            <a:off x="225931" y="3890147"/>
            <a:ext cx="706985" cy="757158"/>
          </a:xfrm>
          <a:prstGeom prst="rect">
            <a:avLst/>
          </a:prstGeom>
          <a:ln>
            <a:noFill/>
          </a:ln>
          <a:effectLst>
            <a:softEdge rad="112500"/>
          </a:effectLst>
        </p:spPr>
      </p:pic>
      <p:pic>
        <p:nvPicPr>
          <p:cNvPr id="4" name="Рисунок 3">
            <a:hlinkClick r:id="rId10" action="ppaction://hlinksldjump"/>
          </p:cNvPr>
          <p:cNvPicPr>
            <a:picLocks noChangeAspect="1"/>
          </p:cNvPicPr>
          <p:nvPr/>
        </p:nvPicPr>
        <p:blipFill>
          <a:blip r:embed="rId21" cstate="print">
            <a:extLst>
              <a:ext uri="{BEBA8EAE-BF5A-486C-A8C5-ECC9F3942E4B}">
                <a14:imgProps xmlns:a14="http://schemas.microsoft.com/office/drawing/2010/main">
                  <a14:imgLayer r:embed="rId22">
                    <a14:imgEffect>
                      <a14:colorTemperature colorTemp="59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894783" y="2303980"/>
            <a:ext cx="3344530" cy="2226203"/>
          </a:xfrm>
          <a:prstGeom prst="rect">
            <a:avLst/>
          </a:prstGeom>
          <a:ln>
            <a:noFill/>
          </a:ln>
          <a:effectLst>
            <a:softEdge rad="112500"/>
          </a:effectLst>
        </p:spPr>
      </p:pic>
      <p:sp>
        <p:nvSpPr>
          <p:cNvPr id="17" name="TextBox 16">
            <a:hlinkClick r:id="rId10" action="ppaction://hlinksldjump"/>
          </p:cNvPr>
          <p:cNvSpPr txBox="1"/>
          <p:nvPr/>
        </p:nvSpPr>
        <p:spPr>
          <a:xfrm>
            <a:off x="4211961" y="1844824"/>
            <a:ext cx="4752527" cy="4893647"/>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20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rPr>
              <a:t>В функции Министерства финансов входит:</a:t>
            </a:r>
          </a:p>
          <a:p>
            <a:endParaRPr lang="ru-RU" sz="1600" dirty="0" smtClean="0">
              <a:solidFill>
                <a:schemeClr val="accent1">
                  <a:lumMod val="50000"/>
                </a:schemeClr>
              </a:solidFill>
              <a:latin typeface="Georgia" panose="02040502050405020303" pitchFamily="18" charset="0"/>
              <a:ea typeface="Tahoma" panose="020B0604030504040204" pitchFamily="34" charset="0"/>
              <a:cs typeface="Tahoma" panose="020B0604030504040204" pitchFamily="34" charset="0"/>
            </a:endParaRPr>
          </a:p>
          <a:p>
            <a:pPr marL="285750" indent="-285750">
              <a:buFont typeface="Wingdings" panose="05000000000000000000" pitchFamily="2" charset="2"/>
              <a:buChar char="ü"/>
            </a:pPr>
            <a:r>
              <a:rPr lang="ru-RU" sz="1600" dirty="0" smtClean="0">
                <a:solidFill>
                  <a:schemeClr val="accent1">
                    <a:lumMod val="50000"/>
                  </a:schemeClr>
                </a:solidFill>
                <a:latin typeface="Georgia" panose="02040502050405020303" pitchFamily="18" charset="0"/>
              </a:rPr>
              <a:t>Посчитать, </a:t>
            </a:r>
            <a:r>
              <a:rPr lang="ru-RU" sz="1600" dirty="0">
                <a:solidFill>
                  <a:schemeClr val="accent1">
                    <a:lumMod val="50000"/>
                  </a:schemeClr>
                </a:solidFill>
                <a:latin typeface="Georgia" panose="02040502050405020303" pitchFamily="18" charset="0"/>
              </a:rPr>
              <a:t>сколько денег поступило в республиканский </a:t>
            </a:r>
            <a:r>
              <a:rPr lang="ru-RU" sz="1600" dirty="0" smtClean="0">
                <a:solidFill>
                  <a:schemeClr val="accent1">
                    <a:lumMod val="50000"/>
                  </a:schemeClr>
                </a:solidFill>
                <a:latin typeface="Georgia" panose="02040502050405020303" pitchFamily="18" charset="0"/>
              </a:rPr>
              <a:t>кошелек</a:t>
            </a:r>
          </a:p>
          <a:p>
            <a:pPr marL="285750" indent="-285750">
              <a:buFont typeface="Wingdings" panose="05000000000000000000" pitchFamily="2" charset="2"/>
              <a:buChar char="ü"/>
            </a:pPr>
            <a:endParaRPr lang="ru-RU" sz="1600" dirty="0" smtClean="0">
              <a:solidFill>
                <a:schemeClr val="accent1">
                  <a:lumMod val="50000"/>
                </a:schemeClr>
              </a:solidFill>
              <a:latin typeface="Georgia" panose="02040502050405020303" pitchFamily="18" charset="0"/>
            </a:endParaRPr>
          </a:p>
          <a:p>
            <a:pPr marL="285750" indent="-285750">
              <a:buFont typeface="Wingdings" panose="05000000000000000000" pitchFamily="2" charset="2"/>
              <a:buChar char="ü"/>
            </a:pPr>
            <a:r>
              <a:rPr lang="ru-RU" sz="1600" dirty="0" smtClean="0">
                <a:solidFill>
                  <a:schemeClr val="accent1">
                    <a:lumMod val="50000"/>
                  </a:schemeClr>
                </a:solidFill>
                <a:latin typeface="Georgia" panose="02040502050405020303" pitchFamily="18" charset="0"/>
              </a:rPr>
              <a:t>Сказать всем, сколько </a:t>
            </a:r>
            <a:r>
              <a:rPr lang="ru-RU" sz="1600" dirty="0">
                <a:solidFill>
                  <a:schemeClr val="accent1">
                    <a:lumMod val="50000"/>
                  </a:schemeClr>
                </a:solidFill>
                <a:latin typeface="Georgia" panose="02040502050405020303" pitchFamily="18" charset="0"/>
              </a:rPr>
              <a:t>денег можно </a:t>
            </a:r>
            <a:r>
              <a:rPr lang="ru-RU" sz="1600" dirty="0" smtClean="0">
                <a:solidFill>
                  <a:schemeClr val="accent1">
                    <a:lumMod val="50000"/>
                  </a:schemeClr>
                </a:solidFill>
                <a:latin typeface="Georgia" panose="02040502050405020303" pitchFamily="18" charset="0"/>
              </a:rPr>
              <a:t>потратить</a:t>
            </a:r>
          </a:p>
          <a:p>
            <a:pPr marL="285750" indent="-285750">
              <a:buFont typeface="Wingdings" panose="05000000000000000000" pitchFamily="2" charset="2"/>
              <a:buChar char="ü"/>
            </a:pPr>
            <a:endParaRPr lang="ru-RU" sz="1600" dirty="0" smtClean="0">
              <a:solidFill>
                <a:schemeClr val="accent1">
                  <a:lumMod val="50000"/>
                </a:schemeClr>
              </a:solidFill>
              <a:latin typeface="Georgia" panose="02040502050405020303" pitchFamily="18" charset="0"/>
            </a:endParaRPr>
          </a:p>
          <a:p>
            <a:pPr marL="285750" indent="-285750">
              <a:buFont typeface="Wingdings" panose="05000000000000000000" pitchFamily="2" charset="2"/>
              <a:buChar char="ü"/>
            </a:pPr>
            <a:r>
              <a:rPr lang="ru-RU" sz="1600" dirty="0" smtClean="0">
                <a:solidFill>
                  <a:schemeClr val="accent1">
                    <a:lumMod val="50000"/>
                  </a:schemeClr>
                </a:solidFill>
                <a:latin typeface="Georgia" panose="02040502050405020303" pitchFamily="18" charset="0"/>
              </a:rPr>
              <a:t>Подготовить </a:t>
            </a:r>
            <a:r>
              <a:rPr lang="ru-RU" sz="1600" dirty="0">
                <a:solidFill>
                  <a:schemeClr val="accent1">
                    <a:lumMod val="50000"/>
                  </a:schemeClr>
                </a:solidFill>
                <a:latin typeface="Georgia" panose="02040502050405020303" pitchFamily="18" charset="0"/>
              </a:rPr>
              <a:t>законы и документы Правительства республики </a:t>
            </a:r>
            <a:endParaRPr lang="ru-RU" sz="1600" dirty="0" smtClean="0">
              <a:solidFill>
                <a:schemeClr val="accent1">
                  <a:lumMod val="50000"/>
                </a:schemeClr>
              </a:solidFill>
              <a:latin typeface="Georgia" panose="02040502050405020303" pitchFamily="18" charset="0"/>
            </a:endParaRPr>
          </a:p>
          <a:p>
            <a:pPr marL="285750" indent="-285750">
              <a:buFont typeface="Wingdings" panose="05000000000000000000" pitchFamily="2" charset="2"/>
              <a:buChar char="ü"/>
            </a:pPr>
            <a:endParaRPr lang="ru-RU" sz="1600" dirty="0" smtClean="0">
              <a:solidFill>
                <a:schemeClr val="accent1">
                  <a:lumMod val="50000"/>
                </a:schemeClr>
              </a:solidFill>
              <a:latin typeface="Georgia" panose="02040502050405020303" pitchFamily="18" charset="0"/>
            </a:endParaRPr>
          </a:p>
          <a:p>
            <a:pPr marL="285750" indent="-285750">
              <a:buFont typeface="Wingdings" panose="05000000000000000000" pitchFamily="2" charset="2"/>
              <a:buChar char="ü"/>
            </a:pPr>
            <a:r>
              <a:rPr lang="ru-RU" sz="1600" dirty="0" smtClean="0">
                <a:solidFill>
                  <a:schemeClr val="accent1">
                    <a:lumMod val="50000"/>
                  </a:schemeClr>
                </a:solidFill>
                <a:latin typeface="Georgia" panose="02040502050405020303" pitchFamily="18" charset="0"/>
              </a:rPr>
              <a:t>Научить </a:t>
            </a:r>
            <a:r>
              <a:rPr lang="ru-RU" sz="1600" dirty="0">
                <a:solidFill>
                  <a:schemeClr val="accent1">
                    <a:lumMod val="50000"/>
                  </a:schemeClr>
                </a:solidFill>
                <a:latin typeface="Georgia" panose="02040502050405020303" pitchFamily="18" charset="0"/>
              </a:rPr>
              <a:t>всех правильно тратить </a:t>
            </a:r>
            <a:r>
              <a:rPr lang="ru-RU" sz="1600" dirty="0" smtClean="0">
                <a:solidFill>
                  <a:schemeClr val="accent1">
                    <a:lumMod val="50000"/>
                  </a:schemeClr>
                </a:solidFill>
                <a:latin typeface="Georgia" panose="02040502050405020303" pitchFamily="18" charset="0"/>
              </a:rPr>
              <a:t>деньги</a:t>
            </a:r>
          </a:p>
          <a:p>
            <a:pPr marL="285750" indent="-285750">
              <a:buFont typeface="Wingdings" panose="05000000000000000000" pitchFamily="2" charset="2"/>
              <a:buChar char="ü"/>
            </a:pPr>
            <a:endParaRPr lang="ru-RU" sz="1600" dirty="0" smtClean="0">
              <a:solidFill>
                <a:schemeClr val="accent1">
                  <a:lumMod val="50000"/>
                </a:schemeClr>
              </a:solidFill>
              <a:latin typeface="Georgia" panose="02040502050405020303" pitchFamily="18" charset="0"/>
            </a:endParaRPr>
          </a:p>
          <a:p>
            <a:pPr marL="285750" indent="-285750">
              <a:buFont typeface="Wingdings" panose="05000000000000000000" pitchFamily="2" charset="2"/>
              <a:buChar char="ü"/>
            </a:pPr>
            <a:r>
              <a:rPr lang="ru-RU" sz="1600" dirty="0" smtClean="0">
                <a:solidFill>
                  <a:schemeClr val="accent1">
                    <a:lumMod val="50000"/>
                  </a:schemeClr>
                </a:solidFill>
                <a:latin typeface="Georgia" panose="02040502050405020303" pitchFamily="18" charset="0"/>
              </a:rPr>
              <a:t>Проверить, правильно </a:t>
            </a:r>
            <a:r>
              <a:rPr lang="ru-RU" sz="1600" dirty="0">
                <a:solidFill>
                  <a:schemeClr val="accent1">
                    <a:lumMod val="50000"/>
                  </a:schemeClr>
                </a:solidFill>
                <a:latin typeface="Georgia" panose="02040502050405020303" pitchFamily="18" charset="0"/>
              </a:rPr>
              <a:t>ли эти деньги </a:t>
            </a:r>
            <a:r>
              <a:rPr lang="ru-RU" sz="1600" dirty="0" smtClean="0">
                <a:solidFill>
                  <a:schemeClr val="accent1">
                    <a:lumMod val="50000"/>
                  </a:schemeClr>
                </a:solidFill>
                <a:latin typeface="Georgia" panose="02040502050405020303" pitchFamily="18" charset="0"/>
              </a:rPr>
              <a:t>потратились</a:t>
            </a:r>
          </a:p>
          <a:p>
            <a:pPr marL="285750" indent="-285750">
              <a:buFont typeface="Wingdings" panose="05000000000000000000" pitchFamily="2" charset="2"/>
              <a:buChar char="ü"/>
            </a:pPr>
            <a:endParaRPr lang="ru-RU" sz="1600" dirty="0" smtClean="0">
              <a:solidFill>
                <a:schemeClr val="accent1">
                  <a:lumMod val="50000"/>
                </a:schemeClr>
              </a:solidFill>
              <a:latin typeface="Georgia" panose="02040502050405020303" pitchFamily="18" charset="0"/>
            </a:endParaRPr>
          </a:p>
          <a:p>
            <a:pPr marL="285750" indent="-285750">
              <a:buFont typeface="Wingdings" panose="05000000000000000000" pitchFamily="2" charset="2"/>
              <a:buChar char="ü"/>
            </a:pPr>
            <a:r>
              <a:rPr lang="ru-RU" sz="1600" dirty="0" smtClean="0">
                <a:solidFill>
                  <a:schemeClr val="accent1">
                    <a:lumMod val="50000"/>
                  </a:schemeClr>
                </a:solidFill>
                <a:latin typeface="Georgia" panose="02040502050405020303" pitchFamily="18" charset="0"/>
              </a:rPr>
              <a:t>Поставить в угол тех, кто потратил деньги неправильно</a:t>
            </a:r>
            <a:endParaRPr lang="ru-RU" sz="1600" dirty="0">
              <a:solidFill>
                <a:schemeClr val="accent1">
                  <a:lumMod val="50000"/>
                </a:schemeClr>
              </a:solidFill>
              <a:latin typeface="Georgia" panose="02040502050405020303" pitchFamily="18" charset="0"/>
            </a:endParaRPr>
          </a:p>
        </p:txBody>
      </p:sp>
      <p:sp>
        <p:nvSpPr>
          <p:cNvPr id="21" name="TextBox 20">
            <a:hlinkClick r:id="rId3"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19" name="Рисунок 18">
            <a:hlinkClick r:id="rId10" action="ppaction://hlinksldjump"/>
          </p:cNvPr>
          <p:cNvPicPr>
            <a:picLocks noChangeAspect="1"/>
          </p:cNvPicPr>
          <p:nvPr/>
        </p:nvPicPr>
        <p:blipFill>
          <a:blip r:embed="rId23" cstate="print">
            <a:extLst>
              <a:ext uri="{BEBA8EAE-BF5A-486C-A8C5-ECC9F3942E4B}">
                <a14:imgProps xmlns:a14="http://schemas.microsoft.com/office/drawing/2010/main">
                  <a14:imgLayer r:embed="rId24">
                    <a14:imgEffect>
                      <a14:backgroundRemoval t="0" b="100000" l="0" r="100000"/>
                    </a14:imgEffect>
                    <a14:imgEffect>
                      <a14:saturation sat="33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6939464" y="240480"/>
            <a:ext cx="1224136" cy="918102"/>
          </a:xfrm>
          <a:prstGeom prst="rect">
            <a:avLst/>
          </a:prstGeom>
        </p:spPr>
      </p:pic>
      <p:pic>
        <p:nvPicPr>
          <p:cNvPr id="20" name="Picture 3">
            <a:hlinkClick r:id="rId7" action="ppaction://hlinksldjump"/>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2624428" y="-2629"/>
            <a:ext cx="914058" cy="1196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6606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6" name="Блок-схема: альтернативный процесс 5">
            <a:hlinkClick r:id="rId4" action="ppaction://hlinksldjump"/>
          </p:cNvPr>
          <p:cNvSpPr/>
          <p:nvPr/>
        </p:nvSpPr>
        <p:spPr>
          <a:xfrm>
            <a:off x="2627784" y="1194019"/>
            <a:ext cx="1872208"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5" action="ppaction://hlinksldjump"/>
          </p:cNvPr>
          <p:cNvSpPr/>
          <p:nvPr/>
        </p:nvSpPr>
        <p:spPr>
          <a:xfrm>
            <a:off x="4499993" y="1185123"/>
            <a:ext cx="1831804"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8" name="Блок-схема: альтернативный процесс 7">
            <a:hlinkClick r:id="rId6" action="ppaction://hlinksldjump"/>
          </p:cNvPr>
          <p:cNvSpPr/>
          <p:nvPr/>
        </p:nvSpPr>
        <p:spPr>
          <a:xfrm>
            <a:off x="6331797" y="1194019"/>
            <a:ext cx="1831804"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9" name="Рисунок 8">
            <a:hlinkClick r:id="rId2"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2" name="Рисунок 1">
            <a:hlinkClick r:id="rId6"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78599" y="1884707"/>
            <a:ext cx="7478689" cy="4749824"/>
          </a:xfrm>
          <a:prstGeom prst="rect">
            <a:avLst/>
          </a:prstGeom>
          <a:ln>
            <a:noFill/>
          </a:ln>
          <a:effectLst>
            <a:softEdge rad="112500"/>
          </a:effectLst>
        </p:spPr>
      </p:pic>
      <p:pic>
        <p:nvPicPr>
          <p:cNvPr id="4" name="Рисунок 3">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869995" y="5629123"/>
            <a:ext cx="1636835" cy="365050"/>
          </a:xfrm>
          <a:prstGeom prst="rect">
            <a:avLst/>
          </a:prstGeom>
        </p:spPr>
      </p:pic>
      <p:sp>
        <p:nvSpPr>
          <p:cNvPr id="12" name="TextBox 11">
            <a:hlinkClick r:id="rId6" action="ppaction://hlinksldjump"/>
          </p:cNvPr>
          <p:cNvSpPr txBox="1"/>
          <p:nvPr/>
        </p:nvSpPr>
        <p:spPr>
          <a:xfrm rot="20682085">
            <a:off x="2486410" y="2682965"/>
            <a:ext cx="4209034" cy="1869743"/>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pPr indent="180000"/>
            <a:r>
              <a:rPr lang="ru-RU" sz="1050" b="1" i="1" dirty="0" smtClean="0">
                <a:solidFill>
                  <a:srgbClr val="377BCD"/>
                </a:solidFill>
                <a:ea typeface="Tahoma" panose="020B0604030504040204" pitchFamily="34" charset="0"/>
                <a:cs typeface="Times New Roman" panose="02020603050405020304" pitchFamily="18" charset="0"/>
              </a:rPr>
              <a:t>Информация, помещенная в этом разделе, предназначена для будущего Министра финансов Республики Коми. </a:t>
            </a:r>
            <a:r>
              <a:rPr lang="ru-RU" sz="1050" b="1" i="1" dirty="0">
                <a:solidFill>
                  <a:srgbClr val="377BCD"/>
                </a:solidFill>
                <a:ea typeface="Tahoma" panose="020B0604030504040204" pitchFamily="34" charset="0"/>
                <a:cs typeface="Times New Roman" panose="02020603050405020304" pitchFamily="18" charset="0"/>
              </a:rPr>
              <a:t>Н</a:t>
            </a:r>
            <a:r>
              <a:rPr lang="ru-RU" sz="1050" b="1" i="1" dirty="0" smtClean="0">
                <a:solidFill>
                  <a:srgbClr val="377BCD"/>
                </a:solidFill>
                <a:ea typeface="Tahoma" panose="020B0604030504040204" pitchFamily="34" charset="0"/>
                <a:cs typeface="Times New Roman" panose="02020603050405020304" pitchFamily="18" charset="0"/>
              </a:rPr>
              <a:t>ужно будет ответить на несколько вопросов. Ответы помогут понять, обладаете ли Вы качествами для того, чтобы стать Министром финансов </a:t>
            </a:r>
            <a:r>
              <a:rPr lang="ru-RU" sz="1050" b="1" i="1" dirty="0">
                <a:solidFill>
                  <a:srgbClr val="377BCD"/>
                </a:solidFill>
                <a:ea typeface="Tahoma" panose="020B0604030504040204" pitchFamily="34" charset="0"/>
                <a:cs typeface="Times New Roman" panose="02020603050405020304" pitchFamily="18" charset="0"/>
              </a:rPr>
              <a:t>Республики </a:t>
            </a:r>
            <a:r>
              <a:rPr lang="ru-RU" sz="1050" b="1" i="1" dirty="0" smtClean="0">
                <a:solidFill>
                  <a:srgbClr val="377BCD"/>
                </a:solidFill>
                <a:ea typeface="Tahoma" panose="020B0604030504040204" pitchFamily="34" charset="0"/>
                <a:cs typeface="Times New Roman" panose="02020603050405020304" pitchFamily="18" charset="0"/>
              </a:rPr>
              <a:t>Коми, и узнать, какие качества нужно поменять или приобрести.</a:t>
            </a:r>
          </a:p>
          <a:p>
            <a:pPr indent="180000"/>
            <a:r>
              <a:rPr lang="ru-RU" sz="1050" b="1" i="1" dirty="0" smtClean="0">
                <a:solidFill>
                  <a:srgbClr val="377BCD"/>
                </a:solidFill>
                <a:ea typeface="Tahoma" panose="020B0604030504040204" pitchFamily="34" charset="0"/>
                <a:cs typeface="Times New Roman" panose="02020603050405020304" pitchFamily="18" charset="0"/>
              </a:rPr>
              <a:t>Каждый из Вас в будущем может стать Министром финансов Республики Коми. Если Вы будете </a:t>
            </a:r>
            <a:r>
              <a:rPr lang="ru-RU" sz="1050" b="1" i="1" dirty="0">
                <a:solidFill>
                  <a:srgbClr val="377BCD"/>
                </a:solidFill>
                <a:ea typeface="Tahoma" panose="020B0604030504040204" pitchFamily="34" charset="0"/>
                <a:cs typeface="Times New Roman" panose="02020603050405020304" pitchFamily="18" charset="0"/>
              </a:rPr>
              <a:t>хорошо учиться, слушаться родителей, всегда </a:t>
            </a:r>
            <a:r>
              <a:rPr lang="ru-RU" sz="1050" b="1" i="1" dirty="0" smtClean="0">
                <a:solidFill>
                  <a:srgbClr val="377BCD"/>
                </a:solidFill>
                <a:ea typeface="Tahoma" panose="020B0604030504040204" pitchFamily="34" charset="0"/>
                <a:cs typeface="Times New Roman" panose="02020603050405020304" pitchFamily="18" charset="0"/>
              </a:rPr>
              <a:t>поступать </a:t>
            </a:r>
            <a:r>
              <a:rPr lang="ru-RU" sz="1050" b="1" i="1" dirty="0">
                <a:solidFill>
                  <a:srgbClr val="377BCD"/>
                </a:solidFill>
                <a:ea typeface="Tahoma" panose="020B0604030504040204" pitchFamily="34" charset="0"/>
                <a:cs typeface="Times New Roman" panose="02020603050405020304" pitchFamily="18" charset="0"/>
              </a:rPr>
              <a:t>по совести, </a:t>
            </a:r>
            <a:r>
              <a:rPr lang="ru-RU" sz="1050" b="1" i="1" dirty="0" smtClean="0">
                <a:solidFill>
                  <a:srgbClr val="377BCD"/>
                </a:solidFill>
                <a:ea typeface="Tahoma" panose="020B0604030504040204" pitchFamily="34" charset="0"/>
                <a:cs typeface="Times New Roman" panose="02020603050405020304" pitchFamily="18" charset="0"/>
              </a:rPr>
              <a:t>помогать </a:t>
            </a:r>
            <a:r>
              <a:rPr lang="ru-RU" sz="1050" b="1" i="1" dirty="0">
                <a:solidFill>
                  <a:srgbClr val="377BCD"/>
                </a:solidFill>
                <a:ea typeface="Tahoma" panose="020B0604030504040204" pitchFamily="34" charset="0"/>
                <a:cs typeface="Times New Roman" panose="02020603050405020304" pitchFamily="18" charset="0"/>
              </a:rPr>
              <a:t>друзьям и </a:t>
            </a:r>
            <a:r>
              <a:rPr lang="ru-RU" sz="1050" b="1" i="1" dirty="0" smtClean="0">
                <a:solidFill>
                  <a:srgbClr val="377BCD"/>
                </a:solidFill>
                <a:ea typeface="Tahoma" panose="020B0604030504040204" pitchFamily="34" charset="0"/>
                <a:cs typeface="Times New Roman" panose="02020603050405020304" pitchFamily="18" charset="0"/>
              </a:rPr>
              <a:t>родителям, вести здоровый образ жизни, то у Вас есть все шансы стать Министром финансов Республики Коми.</a:t>
            </a:r>
          </a:p>
        </p:txBody>
      </p:sp>
      <p:sp>
        <p:nvSpPr>
          <p:cNvPr id="13" name="TextBox 12">
            <a:hlinkClick r:id="rId6" action="ppaction://hlinksldjump"/>
          </p:cNvPr>
          <p:cNvSpPr txBox="1"/>
          <p:nvPr/>
        </p:nvSpPr>
        <p:spPr>
          <a:xfrm rot="20729208">
            <a:off x="4300167" y="4673058"/>
            <a:ext cx="1490276" cy="553998"/>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ru-RU" sz="1200" b="1" dirty="0" smtClean="0">
                <a:solidFill>
                  <a:srgbClr val="0070C0"/>
                </a:solidFill>
                <a:latin typeface="Calibri" panose="020F0502020204030204" pitchFamily="34" charset="0"/>
                <a:ea typeface="Tahoma" panose="020B0604030504040204" pitchFamily="34" charset="0"/>
                <a:cs typeface="Arabic Typesetting" panose="03020402040406030203" pitchFamily="66" charset="-78"/>
              </a:rPr>
              <a:t>Режиссер проекта</a:t>
            </a:r>
          </a:p>
          <a:p>
            <a:pPr algn="ctr"/>
            <a:r>
              <a:rPr lang="ru-RU" b="1" dirty="0" smtClean="0">
                <a:solidFill>
                  <a:srgbClr val="0070C0"/>
                </a:solidFill>
                <a:latin typeface="Mistral" panose="03090702030407020403" pitchFamily="66" charset="0"/>
                <a:ea typeface="Tahoma" panose="020B0604030504040204" pitchFamily="34" charset="0"/>
                <a:cs typeface="Arabic Typesetting" panose="03020402040406030203" pitchFamily="66" charset="-78"/>
              </a:rPr>
              <a:t>Елена Макарова</a:t>
            </a:r>
            <a:endParaRPr lang="ru-RU" b="1" dirty="0">
              <a:solidFill>
                <a:srgbClr val="0070C0"/>
              </a:solidFill>
              <a:latin typeface="Mistral" panose="03090702030407020403" pitchFamily="66" charset="0"/>
              <a:ea typeface="Tahoma" panose="020B0604030504040204" pitchFamily="34" charset="0"/>
              <a:cs typeface="Arabic Typesetting" panose="03020402040406030203" pitchFamily="66" charset="-78"/>
            </a:endParaRPr>
          </a:p>
        </p:txBody>
      </p:sp>
      <p:sp>
        <p:nvSpPr>
          <p:cNvPr id="17" name="TextBox 16">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21"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27783" y="0"/>
            <a:ext cx="5535818" cy="12100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Прямоугольник 4"/>
          <p:cNvSpPr/>
          <p:nvPr/>
        </p:nvSpPr>
        <p:spPr>
          <a:xfrm rot="20754354">
            <a:off x="1073021" y="3038685"/>
            <a:ext cx="3367741" cy="5498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099"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rot="20707980">
            <a:off x="2581617" y="2079670"/>
            <a:ext cx="2858075" cy="666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rot="20700000">
            <a:off x="2769053" y="2137680"/>
            <a:ext cx="2778177" cy="646331"/>
          </a:xfrm>
          <a:prstGeom prst="rect">
            <a:avLst/>
          </a:prstGeom>
          <a:noFill/>
        </p:spPr>
        <p:txBody>
          <a:bodyPr wrap="square" rtlCol="0">
            <a:spAutoFit/>
          </a:bodyPr>
          <a:lstStyle/>
          <a:p>
            <a:pPr algn="ctr"/>
            <a:r>
              <a:rPr lang="ru-RU" b="1" i="1" dirty="0" smtClean="0">
                <a:solidFill>
                  <a:srgbClr val="0070C0"/>
                </a:solidFill>
                <a:latin typeface="Monotype Corsiva" panose="03010101010201010101" pitchFamily="66" charset="0"/>
                <a:cs typeface="Andalus" panose="02020603050405020304" pitchFamily="18" charset="-78"/>
              </a:rPr>
              <a:t>Дорогие граждане школьного</a:t>
            </a:r>
          </a:p>
          <a:p>
            <a:pPr algn="ctr"/>
            <a:r>
              <a:rPr lang="ru-RU" b="1" i="1" dirty="0" smtClean="0">
                <a:solidFill>
                  <a:srgbClr val="0070C0"/>
                </a:solidFill>
                <a:latin typeface="Monotype Corsiva" panose="03010101010201010101" pitchFamily="66" charset="0"/>
                <a:cs typeface="Andalus" panose="02020603050405020304" pitchFamily="18" charset="-78"/>
              </a:rPr>
              <a:t>возраста!</a:t>
            </a:r>
            <a:endParaRPr lang="ru-RU" b="1" i="1" dirty="0">
              <a:solidFill>
                <a:srgbClr val="0070C0"/>
              </a:solidFill>
              <a:latin typeface="Monotype Corsiva" panose="03010101010201010101" pitchFamily="66" charset="0"/>
              <a:cs typeface="Andalus" panose="02020603050405020304" pitchFamily="18" charset="-78"/>
            </a:endParaRPr>
          </a:p>
        </p:txBody>
      </p:sp>
      <p:pic>
        <p:nvPicPr>
          <p:cNvPr id="4100"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rot="20448910">
            <a:off x="3064221" y="4983371"/>
            <a:ext cx="1095755" cy="666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rot="20700000">
            <a:off x="2993026" y="5053200"/>
            <a:ext cx="1296501" cy="461665"/>
          </a:xfrm>
          <a:prstGeom prst="rect">
            <a:avLst/>
          </a:prstGeom>
          <a:noFill/>
        </p:spPr>
        <p:txBody>
          <a:bodyPr wrap="square" rtlCol="0">
            <a:spAutoFit/>
          </a:bodyPr>
          <a:lstStyle/>
          <a:p>
            <a:pPr algn="ctr"/>
            <a:r>
              <a:rPr lang="ru-RU" sz="1200" b="1" dirty="0" smtClean="0">
                <a:solidFill>
                  <a:srgbClr val="0070C0"/>
                </a:solidFill>
                <a:latin typeface="+mj-lt"/>
                <a:cs typeface="Andalus" panose="02020603050405020304" pitchFamily="18" charset="-78"/>
              </a:rPr>
              <a:t>С наилучшими</a:t>
            </a:r>
          </a:p>
          <a:p>
            <a:pPr algn="ctr"/>
            <a:r>
              <a:rPr lang="ru-RU" sz="1200" b="1" dirty="0">
                <a:solidFill>
                  <a:srgbClr val="0070C0"/>
                </a:solidFill>
                <a:latin typeface="+mj-lt"/>
                <a:cs typeface="Andalus" panose="02020603050405020304" pitchFamily="18" charset="-78"/>
              </a:rPr>
              <a:t>п</a:t>
            </a:r>
            <a:r>
              <a:rPr lang="ru-RU" sz="1200" b="1" dirty="0" smtClean="0">
                <a:solidFill>
                  <a:srgbClr val="0070C0"/>
                </a:solidFill>
                <a:latin typeface="+mj-lt"/>
                <a:cs typeface="Andalus" panose="02020603050405020304" pitchFamily="18" charset="-78"/>
              </a:rPr>
              <a:t>ожеланиями,</a:t>
            </a:r>
          </a:p>
        </p:txBody>
      </p:sp>
    </p:spTree>
    <p:extLst>
      <p:ext uri="{BB962C8B-B14F-4D97-AF65-F5344CB8AC3E}">
        <p14:creationId xmlns:p14="http://schemas.microsoft.com/office/powerpoint/2010/main" val="42070280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Рисунок 19">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5" name="Блок-схема: альтернативный процесс 4">
            <a:hlinkClick r:id="rId4" action="ppaction://hlinksldjump"/>
          </p:cNvPr>
          <p:cNvSpPr/>
          <p:nvPr/>
        </p:nvSpPr>
        <p:spPr>
          <a:xfrm>
            <a:off x="2627784" y="1194019"/>
            <a:ext cx="1872208"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6" name="Блок-схема: альтернативный процесс 5">
            <a:hlinkClick r:id="rId5" action="ppaction://hlinksldjump"/>
          </p:cNvPr>
          <p:cNvSpPr/>
          <p:nvPr/>
        </p:nvSpPr>
        <p:spPr>
          <a:xfrm>
            <a:off x="4499993" y="1185123"/>
            <a:ext cx="1831804"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6" action="ppaction://hlinksldjump"/>
          </p:cNvPr>
          <p:cNvSpPr/>
          <p:nvPr/>
        </p:nvSpPr>
        <p:spPr>
          <a:xfrm>
            <a:off x="6331797" y="1194019"/>
            <a:ext cx="1831804"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74824" y="2078199"/>
            <a:ext cx="7735380" cy="3757184"/>
          </a:xfrm>
          <a:prstGeom prst="rect">
            <a:avLst/>
          </a:prstGeom>
        </p:spPr>
      </p:pic>
      <p:pic>
        <p:nvPicPr>
          <p:cNvPr id="9" name="Рисунок 8">
            <a:hlinkClick r:id="rId8" action="ppaction://hlinksldjump"/>
          </p:cNvPr>
          <p:cNvPicPr>
            <a:picLocks noChangeAspect="1"/>
          </p:cNvPicPr>
          <p:nvPr/>
        </p:nvPicPr>
        <p:blipFill>
          <a:blip r:embed="rId9" cstate="print">
            <a:extLst>
              <a:ext uri="{BEBA8EAE-BF5A-486C-A8C5-ECC9F3942E4B}">
                <a14:imgProps xmlns:a14="http://schemas.microsoft.com/office/drawing/2010/main">
                  <a14:imgLayer r:embed="rId10">
                    <a14:imgEffect>
                      <a14:backgroundRemoval t="10000" b="90000" l="10000" r="9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4408164" y="4091874"/>
            <a:ext cx="1133633" cy="943107"/>
          </a:xfrm>
          <a:prstGeom prst="rect">
            <a:avLst/>
          </a:prstGeom>
        </p:spPr>
      </p:pic>
      <p:pic>
        <p:nvPicPr>
          <p:cNvPr id="10" name="Рисунок 9">
            <a:hlinkClick r:id="rId11" action="ppaction://hlinksldjump"/>
          </p:cNvPr>
          <p:cNvPicPr>
            <a:picLocks noChangeAspect="1"/>
          </p:cNvPicPr>
          <p:nvPr/>
        </p:nvPicPr>
        <p:blipFill>
          <a:blip r:embed="rId12" cstate="print">
            <a:extLst>
              <a:ext uri="{BEBA8EAE-BF5A-486C-A8C5-ECC9F3942E4B}">
                <a14:imgProps xmlns:a14="http://schemas.microsoft.com/office/drawing/2010/main">
                  <a14:imgLayer r:embed="rId13">
                    <a14:imgEffect>
                      <a14:backgroundRemoval t="10000" b="90000" l="10000" r="90000"/>
                    </a14:imgEffect>
                    <a14:imgEffect>
                      <a14:sharpenSoften amount="25000"/>
                    </a14:imgEffect>
                  </a14:imgLayer>
                </a14:imgProps>
              </a:ext>
              <a:ext uri="{28A0092B-C50C-407E-A947-70E740481C1C}">
                <a14:useLocalDpi xmlns:a14="http://schemas.microsoft.com/office/drawing/2010/main" val="0"/>
              </a:ext>
            </a:extLst>
          </a:blip>
          <a:stretch>
            <a:fillRect/>
          </a:stretch>
        </p:blipFill>
        <p:spPr>
          <a:xfrm>
            <a:off x="2919026" y="4010733"/>
            <a:ext cx="1076475" cy="990738"/>
          </a:xfrm>
          <a:prstGeom prst="rect">
            <a:avLst/>
          </a:prstGeom>
        </p:spPr>
      </p:pic>
      <p:pic>
        <p:nvPicPr>
          <p:cNvPr id="11" name="Рисунок 10">
            <a:hlinkClick r:id="rId14" action="ppaction://hlinksldjump"/>
          </p:cNvPr>
          <p:cNvPicPr>
            <a:picLocks noChangeAspect="1"/>
          </p:cNvPicPr>
          <p:nvPr/>
        </p:nvPicPr>
        <p:blipFill>
          <a:blip r:embed="rId15" cstate="print">
            <a:extLst>
              <a:ext uri="{BEBA8EAE-BF5A-486C-A8C5-ECC9F3942E4B}">
                <a14:imgProps xmlns:a14="http://schemas.microsoft.com/office/drawing/2010/main">
                  <a14:imgLayer r:embed="rId16">
                    <a14:imgEffect>
                      <a14:backgroundRemoval t="0" b="89474" l="9890" r="89011"/>
                    </a14:imgEffect>
                  </a14:imgLayer>
                </a14:imgProps>
              </a:ext>
              <a:ext uri="{28A0092B-C50C-407E-A947-70E740481C1C}">
                <a14:useLocalDpi xmlns:a14="http://schemas.microsoft.com/office/drawing/2010/main" val="0"/>
              </a:ext>
            </a:extLst>
          </a:blip>
          <a:stretch>
            <a:fillRect/>
          </a:stretch>
        </p:blipFill>
        <p:spPr>
          <a:xfrm>
            <a:off x="6156176" y="3915470"/>
            <a:ext cx="866896" cy="1086000"/>
          </a:xfrm>
          <a:prstGeom prst="rect">
            <a:avLst/>
          </a:prstGeom>
        </p:spPr>
      </p:pic>
      <p:sp>
        <p:nvSpPr>
          <p:cNvPr id="12" name="Заголовок 1"/>
          <p:cNvSpPr txBox="1">
            <a:spLocks/>
          </p:cNvSpPr>
          <p:nvPr/>
        </p:nvSpPr>
        <p:spPr>
          <a:xfrm>
            <a:off x="3480877" y="2425502"/>
            <a:ext cx="2736304" cy="432048"/>
          </a:xfrm>
          <a:prstGeom prst="rect">
            <a:avLst/>
          </a:prstGeom>
          <a:solidFill>
            <a:srgbClr val="F4F9FE"/>
          </a:solidFill>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000" dirty="0" smtClean="0">
                <a:solidFill>
                  <a:schemeClr val="tx1">
                    <a:lumMod val="75000"/>
                    <a:lumOff val="25000"/>
                  </a:schemeClr>
                </a:solidFill>
                <a:latin typeface="Times New Roman" panose="02020603050405020304" pitchFamily="18" charset="0"/>
                <a:cs typeface="Times New Roman" panose="02020603050405020304" pitchFamily="18" charset="0"/>
              </a:rPr>
              <a:t>Хочешь стать</a:t>
            </a:r>
            <a:endParaRPr lang="ru-RU" sz="20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3" name="Прямоугольник 12"/>
          <p:cNvSpPr/>
          <p:nvPr/>
        </p:nvSpPr>
        <p:spPr>
          <a:xfrm>
            <a:off x="2853888" y="2857550"/>
            <a:ext cx="4037259" cy="461665"/>
          </a:xfrm>
          <a:prstGeom prst="rect">
            <a:avLst/>
          </a:prstGeom>
          <a:solidFill>
            <a:srgbClr val="F4F9FE"/>
          </a:solidFill>
        </p:spPr>
        <p:txBody>
          <a:bodyPr wrap="none">
            <a:spAutoFit/>
          </a:bodyPr>
          <a:lstStyle/>
          <a:p>
            <a:r>
              <a:rPr lang="ru-RU" sz="2400" dirty="0">
                <a:solidFill>
                  <a:schemeClr val="tx1">
                    <a:lumMod val="75000"/>
                    <a:lumOff val="2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МИНИСТРОМ ФИНАНСОВ</a:t>
            </a:r>
            <a:endParaRPr lang="ru-RU" sz="2400" dirty="0">
              <a:effectLst>
                <a:outerShdw blurRad="38100" dist="38100" dir="2700000" algn="tl">
                  <a:srgbClr val="000000">
                    <a:alpha val="43137"/>
                  </a:srgbClr>
                </a:outerShdw>
              </a:effectLst>
            </a:endParaRPr>
          </a:p>
        </p:txBody>
      </p:sp>
      <p:sp>
        <p:nvSpPr>
          <p:cNvPr id="14" name="TextBox 13"/>
          <p:cNvSpPr txBox="1"/>
          <p:nvPr/>
        </p:nvSpPr>
        <p:spPr>
          <a:xfrm>
            <a:off x="3344546" y="3319215"/>
            <a:ext cx="3055941" cy="400110"/>
          </a:xfrm>
          <a:prstGeom prst="rect">
            <a:avLst/>
          </a:prstGeom>
          <a:solidFill>
            <a:srgbClr val="F4F9FE"/>
          </a:solidFill>
        </p:spPr>
        <p:txBody>
          <a:bodyPr wrap="square" rtlCol="0">
            <a:spAutoFit/>
          </a:bodyPr>
          <a:lstStyle/>
          <a:p>
            <a:pPr algn="ctr"/>
            <a:r>
              <a:rPr lang="ru-RU" sz="2000" dirty="0" smtClean="0">
                <a:solidFill>
                  <a:schemeClr val="tx1">
                    <a:lumMod val="75000"/>
                    <a:lumOff val="25000"/>
                  </a:schemeClr>
                </a:solidFill>
                <a:latin typeface="Times New Roman" panose="02020603050405020304" pitchFamily="18" charset="0"/>
                <a:cs typeface="Times New Roman" panose="02020603050405020304" pitchFamily="18" charset="0"/>
              </a:rPr>
              <a:t>Республики</a:t>
            </a:r>
            <a:r>
              <a:rPr lang="ru-RU" sz="16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000" dirty="0" smtClean="0">
                <a:solidFill>
                  <a:schemeClr val="tx1">
                    <a:lumMod val="75000"/>
                    <a:lumOff val="25000"/>
                  </a:schemeClr>
                </a:solidFill>
                <a:latin typeface="Times New Roman" panose="02020603050405020304" pitchFamily="18" charset="0"/>
                <a:cs typeface="Times New Roman" panose="02020603050405020304" pitchFamily="18" charset="0"/>
              </a:rPr>
              <a:t>Коми</a:t>
            </a:r>
            <a:r>
              <a:rPr lang="ru-RU" sz="1600" dirty="0"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ru-RU" dirty="0"/>
          </a:p>
        </p:txBody>
      </p:sp>
      <p:pic>
        <p:nvPicPr>
          <p:cNvPr id="15" name="Рисунок 14">
            <a:hlinkClick r:id="rId8"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4182093" y="5189490"/>
            <a:ext cx="1616017" cy="490942"/>
          </a:xfrm>
          <a:prstGeom prst="rect">
            <a:avLst/>
          </a:prstGeom>
        </p:spPr>
      </p:pic>
      <p:pic>
        <p:nvPicPr>
          <p:cNvPr id="16" name="Рисунок 15">
            <a:hlinkClick r:id="rId11" action="ppaction://hlinksldjump"/>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534093" y="5201000"/>
            <a:ext cx="1620905" cy="505888"/>
          </a:xfrm>
          <a:prstGeom prst="rect">
            <a:avLst/>
          </a:prstGeom>
        </p:spPr>
      </p:pic>
      <p:pic>
        <p:nvPicPr>
          <p:cNvPr id="17" name="Рисунок 16">
            <a:hlinkClick r:id="rId14"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5803225" y="5191005"/>
            <a:ext cx="1599067" cy="475671"/>
          </a:xfrm>
          <a:prstGeom prst="rect">
            <a:avLst/>
          </a:prstGeom>
        </p:spPr>
      </p:pic>
      <p:pic>
        <p:nvPicPr>
          <p:cNvPr id="18" name="Рисунок 17">
            <a:hlinkClick r:id="rId6" action="ppaction://hlinksldjump"/>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3" name="Рисунок 2"/>
          <p:cNvPicPr>
            <a:picLocks noChangeAspect="1"/>
          </p:cNvPicPr>
          <p:nvPr/>
        </p:nvPicPr>
        <p:blipFill>
          <a:blip r:embed="rId21" cstate="print">
            <a:extLst>
              <a:ext uri="{BEBA8EAE-BF5A-486C-A8C5-ECC9F3942E4B}">
                <a14:imgProps xmlns:a14="http://schemas.microsoft.com/office/drawing/2010/main">
                  <a14:imgLayer r:embed="rId22">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426567" y="4669930"/>
            <a:ext cx="352381" cy="304762"/>
          </a:xfrm>
          <a:prstGeom prst="rect">
            <a:avLst/>
          </a:prstGeom>
        </p:spPr>
      </p:pic>
      <p:sp>
        <p:nvSpPr>
          <p:cNvPr id="23" name="TextBox 22">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grpSp>
        <p:nvGrpSpPr>
          <p:cNvPr id="4" name="Группа 3"/>
          <p:cNvGrpSpPr/>
          <p:nvPr/>
        </p:nvGrpSpPr>
        <p:grpSpPr>
          <a:xfrm>
            <a:off x="2627783" y="-9183"/>
            <a:ext cx="5533915" cy="1219241"/>
            <a:chOff x="2627783" y="-9183"/>
            <a:chExt cx="5533915" cy="1219241"/>
          </a:xfrm>
        </p:grpSpPr>
        <p:pic>
          <p:nvPicPr>
            <p:cNvPr id="22" name="Рисунок 21">
              <a:hlinkClick r:id="rId6"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247699" y="-9183"/>
              <a:ext cx="913999" cy="1219241"/>
            </a:xfrm>
            <a:prstGeom prst="rect">
              <a:avLst/>
            </a:prstGeom>
          </p:spPr>
        </p:pic>
        <p:pic>
          <p:nvPicPr>
            <p:cNvPr id="7170" name="Picture 2"/>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627783" y="0"/>
              <a:ext cx="4619915" cy="12100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136147468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13" name="Блок-схема: альтернативный процесс 12">
            <a:hlinkClick r:id="rId4" action="ppaction://hlinksldjump"/>
          </p:cNvPr>
          <p:cNvSpPr/>
          <p:nvPr/>
        </p:nvSpPr>
        <p:spPr>
          <a:xfrm>
            <a:off x="2627784" y="1194019"/>
            <a:ext cx="1872208"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14" name="Блок-схема: альтернативный процесс 13">
            <a:hlinkClick r:id="rId5" action="ppaction://hlinksldjump"/>
          </p:cNvPr>
          <p:cNvSpPr/>
          <p:nvPr/>
        </p:nvSpPr>
        <p:spPr>
          <a:xfrm>
            <a:off x="4499993" y="1185123"/>
            <a:ext cx="1831804"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15" name="Блок-схема: альтернативный процесс 14">
            <a:hlinkClick r:id="rId6" action="ppaction://hlinksldjump"/>
          </p:cNvPr>
          <p:cNvSpPr/>
          <p:nvPr/>
        </p:nvSpPr>
        <p:spPr>
          <a:xfrm>
            <a:off x="6331797" y="1194019"/>
            <a:ext cx="1831804"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16" name="Рисунок 15">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87884" y="2028212"/>
            <a:ext cx="7535326" cy="3684155"/>
          </a:xfrm>
          <a:prstGeom prst="rect">
            <a:avLst/>
          </a:prstGeom>
        </p:spPr>
      </p:pic>
      <p:pic>
        <p:nvPicPr>
          <p:cNvPr id="9" name="Рисунок 8">
            <a:hlinkClick r:id="rId6"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9506" y="6021288"/>
            <a:ext cx="1603147" cy="701377"/>
          </a:xfrm>
          <a:prstGeom prst="rect">
            <a:avLst/>
          </a:prstGeom>
          <a:ln>
            <a:noFill/>
          </a:ln>
          <a:effectLst>
            <a:softEdge rad="112500"/>
          </a:effectLst>
        </p:spPr>
      </p:pic>
      <p:sp>
        <p:nvSpPr>
          <p:cNvPr id="17" name="TextBox 16">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grpSp>
        <p:nvGrpSpPr>
          <p:cNvPr id="20" name="Группа 19"/>
          <p:cNvGrpSpPr/>
          <p:nvPr/>
        </p:nvGrpSpPr>
        <p:grpSpPr>
          <a:xfrm>
            <a:off x="2627783" y="-9183"/>
            <a:ext cx="5533915" cy="1219241"/>
            <a:chOff x="2627783" y="-9183"/>
            <a:chExt cx="5533915" cy="1219241"/>
          </a:xfrm>
        </p:grpSpPr>
        <p:pic>
          <p:nvPicPr>
            <p:cNvPr id="21" name="Рисунок 20">
              <a:hlinkClick r:id="rId6"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47699" y="-9183"/>
              <a:ext cx="913999" cy="1219241"/>
            </a:xfrm>
            <a:prstGeom prst="rect">
              <a:avLst/>
            </a:prstGeom>
          </p:spPr>
        </p:pic>
        <p:pic>
          <p:nvPicPr>
            <p:cNvPr id="22"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27783" y="0"/>
              <a:ext cx="4619915" cy="12100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 name="Прямоугольник 1"/>
          <p:cNvSpPr/>
          <p:nvPr/>
        </p:nvSpPr>
        <p:spPr>
          <a:xfrm>
            <a:off x="2627783" y="4005064"/>
            <a:ext cx="5535818" cy="12961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2012636" y="4025932"/>
            <a:ext cx="6085822" cy="954107"/>
          </a:xfrm>
          <a:prstGeom prst="rect">
            <a:avLst/>
          </a:prstGeom>
          <a:noFill/>
        </p:spPr>
        <p:txBody>
          <a:bodyPr wrap="square" rtlCol="0">
            <a:spAutoFit/>
          </a:bodyPr>
          <a:lstStyle/>
          <a:p>
            <a:pPr algn="ctr"/>
            <a:r>
              <a:rPr lang="ru-RU" sz="1400" dirty="0" smtClean="0">
                <a:latin typeface="Times New Roman" panose="02020603050405020304" pitchFamily="18" charset="0"/>
                <a:cs typeface="Times New Roman" panose="02020603050405020304" pitchFamily="18" charset="0"/>
              </a:rPr>
              <a:t>Твое нежелание понятно. Быть Министром финансов – это действительно очень трудная работа и, главное, весьма неблагодарная. Потому что всегда найдутся граждане недовольные работой Министра, и это вполне естественно.</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68853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6" name="Блок-схема: альтернативный процесс 5">
            <a:hlinkClick r:id="rId4" action="ppaction://hlinksldjump"/>
          </p:cNvPr>
          <p:cNvSpPr/>
          <p:nvPr/>
        </p:nvSpPr>
        <p:spPr>
          <a:xfrm>
            <a:off x="2627784" y="1194019"/>
            <a:ext cx="1872208"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Министр финансов</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7" name="Блок-схема: альтернативный процесс 6">
            <a:hlinkClick r:id="rId5" action="ppaction://hlinksldjump"/>
          </p:cNvPr>
          <p:cNvSpPr/>
          <p:nvPr/>
        </p:nvSpPr>
        <p:spPr>
          <a:xfrm>
            <a:off x="4499993" y="1185123"/>
            <a:ext cx="1831804"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Министерство</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sp>
        <p:nvSpPr>
          <p:cNvPr id="8" name="Блок-схема: альтернативный процесс 7">
            <a:hlinkClick r:id="rId6" action="ppaction://hlinksldjump"/>
          </p:cNvPr>
          <p:cNvSpPr/>
          <p:nvPr/>
        </p:nvSpPr>
        <p:spPr>
          <a:xfrm>
            <a:off x="6331797" y="1194019"/>
            <a:ext cx="1831804" cy="398248"/>
          </a:xfrm>
          <a:prstGeom prst="flowChartAlternateProcess">
            <a:avLst/>
          </a:prstGeom>
          <a:solidFill>
            <a:srgbClr val="F5F8EE"/>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600" dirty="0" smtClean="0">
                <a:ln>
                  <a:solidFill>
                    <a:schemeClr val="tx1">
                      <a:lumMod val="75000"/>
                      <a:lumOff val="25000"/>
                    </a:schemeClr>
                  </a:solidFill>
                </a:ln>
                <a:solidFill>
                  <a:schemeClr val="tx1">
                    <a:lumMod val="75000"/>
                    <a:lumOff val="25000"/>
                  </a:schemeClr>
                </a:solidFill>
                <a:latin typeface="Monotype Corsiva" panose="03010101010201010101" pitchFamily="66" charset="0"/>
              </a:rPr>
              <a:t>Тест</a:t>
            </a:r>
            <a:endParaRPr lang="ru-RU" sz="1600" dirty="0">
              <a:ln>
                <a:solidFill>
                  <a:schemeClr val="tx1">
                    <a:lumMod val="75000"/>
                    <a:lumOff val="25000"/>
                  </a:schemeClr>
                </a:solidFill>
              </a:ln>
              <a:solidFill>
                <a:schemeClr val="tx1">
                  <a:lumMod val="75000"/>
                  <a:lumOff val="25000"/>
                </a:schemeClr>
              </a:solidFill>
              <a:latin typeface="Monotype Corsiva" panose="03010101010201010101" pitchFamily="66" charset="0"/>
            </a:endParaRPr>
          </a:p>
        </p:txBody>
      </p:sp>
      <p:pic>
        <p:nvPicPr>
          <p:cNvPr id="9" name="Рисунок 8">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66400" y="2060848"/>
            <a:ext cx="7468643" cy="3627903"/>
          </a:xfrm>
          <a:prstGeom prst="rect">
            <a:avLst/>
          </a:prstGeom>
        </p:spPr>
      </p:pic>
      <p:pic>
        <p:nvPicPr>
          <p:cNvPr id="10" name="Рисунок 9">
            <a:hlinkClick r:id="rId6"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9506" y="6021288"/>
            <a:ext cx="1603147" cy="701377"/>
          </a:xfrm>
          <a:prstGeom prst="rect">
            <a:avLst/>
          </a:prstGeom>
          <a:ln>
            <a:noFill/>
          </a:ln>
          <a:effectLst>
            <a:softEdge rad="112500"/>
          </a:effectLst>
        </p:spPr>
      </p:pic>
      <p:sp>
        <p:nvSpPr>
          <p:cNvPr id="14" name="TextBox 13">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grpSp>
        <p:nvGrpSpPr>
          <p:cNvPr id="17" name="Группа 16"/>
          <p:cNvGrpSpPr/>
          <p:nvPr/>
        </p:nvGrpSpPr>
        <p:grpSpPr>
          <a:xfrm>
            <a:off x="2627783" y="-9183"/>
            <a:ext cx="5533915" cy="1219241"/>
            <a:chOff x="2627783" y="-9183"/>
            <a:chExt cx="5533915" cy="1219241"/>
          </a:xfrm>
        </p:grpSpPr>
        <p:pic>
          <p:nvPicPr>
            <p:cNvPr id="18" name="Рисунок 17">
              <a:hlinkClick r:id="rId6"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47699" y="-9183"/>
              <a:ext cx="913999" cy="1219241"/>
            </a:xfrm>
            <a:prstGeom prst="rect">
              <a:avLst/>
            </a:prstGeom>
          </p:spPr>
        </p:pic>
        <p:pic>
          <p:nvPicPr>
            <p:cNvPr id="19"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27783" y="0"/>
              <a:ext cx="4619915" cy="12100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 name="Прямоугольник 1"/>
          <p:cNvSpPr/>
          <p:nvPr/>
        </p:nvSpPr>
        <p:spPr>
          <a:xfrm>
            <a:off x="2110404" y="3933056"/>
            <a:ext cx="5845972" cy="13681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2057810" y="4005064"/>
            <a:ext cx="6085822" cy="954107"/>
          </a:xfrm>
          <a:prstGeom prst="rect">
            <a:avLst/>
          </a:prstGeom>
          <a:noFill/>
        </p:spPr>
        <p:txBody>
          <a:bodyPr wrap="square" rtlCol="0">
            <a:spAutoFit/>
          </a:bodyPr>
          <a:lstStyle/>
          <a:p>
            <a:pPr algn="ctr"/>
            <a:r>
              <a:rPr lang="ru-RU" sz="1400" dirty="0" smtClean="0">
                <a:latin typeface="Times New Roman" panose="02020603050405020304" pitchFamily="18" charset="0"/>
                <a:cs typeface="Times New Roman" panose="02020603050405020304" pitchFamily="18" charset="0"/>
              </a:rPr>
              <a:t>У тебя еще есть время подумать. Но вообще-то Министром финансов должен быть решительный человек. Нерешительному человеку становиться Министром не стоит, ведь Министру финансов часто приходится принимать важные решения.</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55784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666" y="1629000"/>
            <a:ext cx="7466667" cy="3600000"/>
          </a:xfrm>
          <a:prstGeom prst="rect">
            <a:avLst/>
          </a:prstGeom>
        </p:spPr>
      </p:pic>
      <p:pic>
        <p:nvPicPr>
          <p:cNvPr id="2" name="Рисунок 1">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3" name="TextBox 2">
            <a:hlinkClick r:id="rId4"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4" name="Рисунок 3">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6" name="Рисунок 5">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29505" y="3359234"/>
            <a:ext cx="352474" cy="285790"/>
          </a:xfrm>
          <a:prstGeom prst="rect">
            <a:avLst/>
          </a:prstGeom>
          <a:scene3d>
            <a:camera prst="orthographicFront"/>
            <a:lightRig rig="threePt" dir="t"/>
          </a:scene3d>
          <a:sp3d>
            <a:bevelT/>
          </a:sp3d>
        </p:spPr>
      </p:pic>
      <p:pic>
        <p:nvPicPr>
          <p:cNvPr id="7" name="Рисунок 6">
            <a:hlinkClick r:id="rId10"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29505" y="3717032"/>
            <a:ext cx="352474" cy="285790"/>
          </a:xfrm>
          <a:prstGeom prst="rect">
            <a:avLst/>
          </a:prstGeom>
          <a:scene3d>
            <a:camera prst="orthographicFront"/>
            <a:lightRig rig="threePt" dir="t"/>
          </a:scene3d>
          <a:sp3d>
            <a:bevelT/>
          </a:sp3d>
        </p:spPr>
      </p:pic>
      <p:pic>
        <p:nvPicPr>
          <p:cNvPr id="8" name="Рисунок 7">
            <a:hlinkClick r:id="rId11"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29505" y="4107398"/>
            <a:ext cx="352474" cy="285790"/>
          </a:xfrm>
          <a:prstGeom prst="rect">
            <a:avLst/>
          </a:prstGeom>
          <a:scene3d>
            <a:camera prst="orthographicFront"/>
            <a:lightRig rig="threePt" dir="t"/>
          </a:scene3d>
          <a:sp3d>
            <a:bevelT/>
          </a:sp3d>
        </p:spPr>
      </p:pic>
      <p:pic>
        <p:nvPicPr>
          <p:cNvPr id="9" name="Рисунок 8">
            <a:hlinkClick r:id="rId12"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29505" y="4539054"/>
            <a:ext cx="352474" cy="285790"/>
          </a:xfrm>
          <a:prstGeom prst="rect">
            <a:avLst/>
          </a:prstGeom>
          <a:scene3d>
            <a:camera prst="orthographicFront"/>
            <a:lightRig rig="threePt" dir="t"/>
          </a:scene3d>
          <a:sp3d>
            <a:bevelT/>
          </a:sp3d>
        </p:spPr>
      </p:pic>
      <p:pic>
        <p:nvPicPr>
          <p:cNvPr id="10" name="Рисунок 9">
            <a:hlinkClick r:id="rId13"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33269" y="2990990"/>
            <a:ext cx="352474" cy="285790"/>
          </a:xfrm>
          <a:prstGeom prst="rect">
            <a:avLst/>
          </a:prstGeom>
          <a:scene3d>
            <a:camera prst="orthographicFront"/>
            <a:lightRig rig="threePt" dir="t"/>
          </a:scene3d>
          <a:sp3d>
            <a:bevelT/>
          </a:sp3d>
        </p:spPr>
      </p:pic>
      <p:pic>
        <p:nvPicPr>
          <p:cNvPr id="11" name="Рисунок 10">
            <a:hlinkClick r:id="rId2" action="ppaction://hlinksldjump"/>
          </p:cNvPr>
          <p:cNvPicPr>
            <a:picLocks noChangeAspect="1"/>
          </p:cNvPicPr>
          <p:nvPr/>
        </p:nvPicPr>
        <p:blipFill>
          <a:blip r:embed="rId14" cstate="print">
            <a:extLst>
              <a:ext uri="{BEBA8EAE-BF5A-486C-A8C5-ECC9F3942E4B}">
                <a14:imgProps xmlns:a14="http://schemas.microsoft.com/office/drawing/2010/main">
                  <a14:imgLayer r:embed="rId15">
                    <a14:imgEffect>
                      <a14:colorTemperature colorTemp="47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rot="21100231">
            <a:off x="965939" y="2409603"/>
            <a:ext cx="2654083" cy="1800842"/>
          </a:xfrm>
          <a:prstGeom prst="rect">
            <a:avLst/>
          </a:prstGeom>
        </p:spPr>
      </p:pic>
      <p:sp>
        <p:nvSpPr>
          <p:cNvPr id="13" name="TextBox 12"/>
          <p:cNvSpPr txBox="1"/>
          <p:nvPr/>
        </p:nvSpPr>
        <p:spPr>
          <a:xfrm>
            <a:off x="6156176" y="4201343"/>
            <a:ext cx="648072" cy="307777"/>
          </a:xfrm>
          <a:prstGeom prst="rect">
            <a:avLst/>
          </a:prstGeom>
          <a:noFill/>
        </p:spPr>
        <p:txBody>
          <a:bodyPr wrap="square" rtlCol="0">
            <a:spAutoFit/>
          </a:bodyPr>
          <a:lstStyle/>
          <a:p>
            <a:r>
              <a:rPr lang="ru-RU" sz="1400" dirty="0" smtClean="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p:txBody>
      </p:sp>
      <p:sp>
        <p:nvSpPr>
          <p:cNvPr id="14" name="Прямоугольник 13"/>
          <p:cNvSpPr/>
          <p:nvPr/>
        </p:nvSpPr>
        <p:spPr>
          <a:xfrm>
            <a:off x="3347864" y="2226858"/>
            <a:ext cx="4752528" cy="7200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3736464" y="2132856"/>
            <a:ext cx="4479752" cy="738664"/>
          </a:xfrm>
          <a:prstGeom prst="rect">
            <a:avLst/>
          </a:prstGeom>
          <a:noFill/>
        </p:spPr>
        <p:txBody>
          <a:bodyPr wrap="none" rtlCol="0">
            <a:spAutoFit/>
          </a:bodyPr>
          <a:lstStyle/>
          <a:p>
            <a:r>
              <a:rPr lang="ru-RU" sz="1400" dirty="0" smtClean="0">
                <a:latin typeface="Times New Roman" panose="02020603050405020304" pitchFamily="18" charset="0"/>
                <a:cs typeface="Times New Roman" panose="02020603050405020304" pitchFamily="18" charset="0"/>
              </a:rPr>
              <a:t>Тебе предстоит сложная контрольная работа, отметка за</a:t>
            </a:r>
          </a:p>
          <a:p>
            <a:r>
              <a:rPr lang="ru-RU" sz="1400" dirty="0">
                <a:latin typeface="Times New Roman" panose="02020603050405020304" pitchFamily="18" charset="0"/>
                <a:cs typeface="Times New Roman" panose="02020603050405020304" pitchFamily="18" charset="0"/>
              </a:rPr>
              <a:t>к</a:t>
            </a:r>
            <a:r>
              <a:rPr lang="ru-RU" sz="1400" dirty="0" smtClean="0">
                <a:latin typeface="Times New Roman" panose="02020603050405020304" pitchFamily="18" charset="0"/>
                <a:cs typeface="Times New Roman" panose="02020603050405020304" pitchFamily="18" charset="0"/>
              </a:rPr>
              <a:t>оторую повлияет на годовую отметку. Как ты будешь</a:t>
            </a:r>
          </a:p>
          <a:p>
            <a:r>
              <a:rPr lang="ru-RU" sz="1400" dirty="0" smtClean="0">
                <a:latin typeface="Times New Roman" panose="02020603050405020304" pitchFamily="18" charset="0"/>
                <a:cs typeface="Times New Roman" panose="02020603050405020304" pitchFamily="18" charset="0"/>
              </a:rPr>
              <a:t>к ней готовиться?</a:t>
            </a:r>
            <a:endParaRPr lang="ru-RU" sz="1400" dirty="0">
              <a:latin typeface="Times New Roman" panose="02020603050405020304" pitchFamily="18" charset="0"/>
              <a:cs typeface="Times New Roman" panose="02020603050405020304" pitchFamily="18" charset="0"/>
            </a:endParaRPr>
          </a:p>
        </p:txBody>
      </p:sp>
      <p:sp>
        <p:nvSpPr>
          <p:cNvPr id="20" name="Прямоугольник 19"/>
          <p:cNvSpPr/>
          <p:nvPr/>
        </p:nvSpPr>
        <p:spPr>
          <a:xfrm>
            <a:off x="4571999" y="2946938"/>
            <a:ext cx="3456385" cy="17350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p:nvSpPr>
        <p:spPr>
          <a:xfrm>
            <a:off x="4497964" y="4662229"/>
            <a:ext cx="3386403" cy="3252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extBox 14"/>
          <p:cNvSpPr txBox="1"/>
          <p:nvPr/>
        </p:nvSpPr>
        <p:spPr>
          <a:xfrm>
            <a:off x="4285743" y="2864549"/>
            <a:ext cx="3930473" cy="492443"/>
          </a:xfrm>
          <a:prstGeom prst="rect">
            <a:avLst/>
          </a:prstGeom>
          <a:noFill/>
        </p:spPr>
        <p:txBody>
          <a:bodyPr wrap="square" rtlCol="0">
            <a:spAutoFit/>
          </a:bodyPr>
          <a:lstStyle/>
          <a:p>
            <a:r>
              <a:rPr lang="ru-RU" sz="1300" dirty="0" smtClean="0">
                <a:latin typeface="Times New Roman" panose="02020603050405020304" pitchFamily="18" charset="0"/>
                <a:cs typeface="Times New Roman" panose="02020603050405020304" pitchFamily="18" charset="0"/>
              </a:rPr>
              <a:t>Повторю материал и постараюсь хорошенько</a:t>
            </a:r>
          </a:p>
          <a:p>
            <a:r>
              <a:rPr lang="ru-RU" sz="1300" dirty="0">
                <a:latin typeface="Times New Roman" panose="02020603050405020304" pitchFamily="18" charset="0"/>
                <a:cs typeface="Times New Roman" panose="02020603050405020304" pitchFamily="18" charset="0"/>
              </a:rPr>
              <a:t>в</a:t>
            </a:r>
            <a:r>
              <a:rPr lang="ru-RU" sz="1300" dirty="0" smtClean="0">
                <a:latin typeface="Times New Roman" panose="02020603050405020304" pitchFamily="18" charset="0"/>
                <a:cs typeface="Times New Roman" panose="02020603050405020304" pitchFamily="18" charset="0"/>
              </a:rPr>
              <a:t>ыспаться.</a:t>
            </a:r>
            <a:endParaRPr lang="ru-RU" sz="1300"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4281979" y="3224589"/>
            <a:ext cx="3934237" cy="492443"/>
          </a:xfrm>
          <a:prstGeom prst="rect">
            <a:avLst/>
          </a:prstGeom>
          <a:noFill/>
        </p:spPr>
        <p:txBody>
          <a:bodyPr wrap="square" rtlCol="0">
            <a:spAutoFit/>
          </a:bodyPr>
          <a:lstStyle/>
          <a:p>
            <a:r>
              <a:rPr lang="ru-RU" sz="1300" dirty="0" smtClean="0">
                <a:latin typeface="Times New Roman" panose="02020603050405020304" pitchFamily="18" charset="0"/>
                <a:cs typeface="Times New Roman" panose="02020603050405020304" pitchFamily="18" charset="0"/>
              </a:rPr>
              <a:t>Всю ночь буду зубрить, ведь рассчитывать можно только на собственные силы.</a:t>
            </a:r>
            <a:endParaRPr lang="ru-RU" sz="13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292198" y="3668249"/>
            <a:ext cx="3924018" cy="292388"/>
          </a:xfrm>
          <a:prstGeom prst="rect">
            <a:avLst/>
          </a:prstGeom>
          <a:noFill/>
        </p:spPr>
        <p:txBody>
          <a:bodyPr wrap="square" rtlCol="0">
            <a:spAutoFit/>
          </a:bodyPr>
          <a:lstStyle/>
          <a:p>
            <a:r>
              <a:rPr lang="ru-RU" sz="1300" dirty="0" smtClean="0">
                <a:latin typeface="Times New Roman" panose="02020603050405020304" pitchFamily="18" charset="0"/>
                <a:cs typeface="Times New Roman" panose="02020603050405020304" pitchFamily="18" charset="0"/>
              </a:rPr>
              <a:t>Обзвоню всех отличников и договорюсь о помощи.</a:t>
            </a:r>
            <a:endParaRPr lang="ru-RU" sz="13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4281979" y="3975389"/>
            <a:ext cx="3934237" cy="492443"/>
          </a:xfrm>
          <a:prstGeom prst="rect">
            <a:avLst/>
          </a:prstGeom>
          <a:noFill/>
        </p:spPr>
        <p:txBody>
          <a:bodyPr wrap="square" rtlCol="0">
            <a:spAutoFit/>
          </a:bodyPr>
          <a:lstStyle/>
          <a:p>
            <a:r>
              <a:rPr lang="ru-RU" sz="1300" dirty="0" smtClean="0">
                <a:latin typeface="Times New Roman" panose="02020603050405020304" pitchFamily="18" charset="0"/>
                <a:cs typeface="Times New Roman" panose="02020603050405020304" pitchFamily="18" charset="0"/>
              </a:rPr>
              <a:t>Посвящу вечер изготовлению хороших шпаргалок, если не мне, то кому-нибудь точно пригодятся.</a:t>
            </a:r>
            <a:endParaRPr lang="ru-RU" sz="1300"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4292198" y="4428033"/>
            <a:ext cx="3460863" cy="507831"/>
          </a:xfrm>
          <a:prstGeom prst="rect">
            <a:avLst/>
          </a:prstGeom>
          <a:noFill/>
        </p:spPr>
        <p:txBody>
          <a:bodyPr wrap="square" rtlCol="0">
            <a:spAutoFit/>
          </a:bodyPr>
          <a:lstStyle/>
          <a:p>
            <a:r>
              <a:rPr lang="ru-RU" sz="1300" dirty="0" smtClean="0">
                <a:latin typeface="Times New Roman" panose="02020603050405020304" pitchFamily="18" charset="0"/>
                <a:cs typeface="Times New Roman" panose="02020603050405020304" pitchFamily="18" charset="0"/>
              </a:rPr>
              <a:t>Лягу спать пораньше и положу под подушку </a:t>
            </a:r>
          </a:p>
          <a:p>
            <a:r>
              <a:rPr lang="ru-RU" sz="1300" dirty="0" smtClean="0">
                <a:latin typeface="Times New Roman" panose="02020603050405020304" pitchFamily="18" charset="0"/>
                <a:cs typeface="Times New Roman" panose="02020603050405020304" pitchFamily="18" charset="0"/>
              </a:rPr>
              <a:t>учебник</a:t>
            </a:r>
            <a:r>
              <a:rPr lang="ru-RU" sz="1400" dirty="0" smtClean="0">
                <a:latin typeface="Times New Roman" panose="02020603050405020304" pitchFamily="18" charset="0"/>
                <a:cs typeface="Times New Roman" panose="02020603050405020304" pitchFamily="18" charset="0"/>
              </a:rPr>
              <a:t>.</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726404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28800"/>
            <a:ext cx="7409524" cy="3638095"/>
          </a:xfrm>
          <a:prstGeom prst="rect">
            <a:avLst/>
          </a:prstGeom>
        </p:spPr>
      </p:pic>
      <p:sp>
        <p:nvSpPr>
          <p:cNvPr id="5" name="Прямоугольник 4"/>
          <p:cNvSpPr/>
          <p:nvPr/>
        </p:nvSpPr>
        <p:spPr>
          <a:xfrm>
            <a:off x="3707904" y="2204864"/>
            <a:ext cx="4061037" cy="4891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 name="Рисунок 1">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3" name="TextBox 2">
            <a:hlinkClick r:id="rId4"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7" name="Рисунок 6">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10" name="Рисунок 9">
            <a:hlinkClick r:id="rId2" action="ppaction://hlinksldjump"/>
          </p:cNvPr>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47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rot="21100231">
            <a:off x="1006566" y="2521754"/>
            <a:ext cx="2836521" cy="1924629"/>
          </a:xfrm>
          <a:prstGeom prst="rect">
            <a:avLst/>
          </a:prstGeom>
        </p:spPr>
      </p:pic>
      <p:sp>
        <p:nvSpPr>
          <p:cNvPr id="4" name="Прямоугольник 3"/>
          <p:cNvSpPr/>
          <p:nvPr/>
        </p:nvSpPr>
        <p:spPr>
          <a:xfrm>
            <a:off x="4139952" y="2780928"/>
            <a:ext cx="3628989"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Прямоугольник 11"/>
          <p:cNvSpPr/>
          <p:nvPr/>
        </p:nvSpPr>
        <p:spPr>
          <a:xfrm>
            <a:off x="3203848" y="2911789"/>
            <a:ext cx="3700997" cy="6612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178283" y="2694024"/>
            <a:ext cx="4896544" cy="830997"/>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Отличная идея. Заранее подготовившись, ты сможешь получить хорошую отметку, а здоровый сон даст заряд бодрости. Умение находить оптимальные решения поставленных задач – очень важное качество для того, кто хочет стать Министром финансов.</a:t>
            </a:r>
          </a:p>
        </p:txBody>
      </p:sp>
      <p:sp>
        <p:nvSpPr>
          <p:cNvPr id="14" name="TextBox 13"/>
          <p:cNvSpPr txBox="1"/>
          <p:nvPr/>
        </p:nvSpPr>
        <p:spPr>
          <a:xfrm>
            <a:off x="3661317" y="2433667"/>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Повторю материал и постараюсь хорошенько выспаться.</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3661318" y="2156668"/>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Контрольная работа.</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9" name="Рисунок 8">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249961700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3" name="TextBox 2">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5" name="Рисунок 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7" name="Рисунок 6">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8" name="Рисунок 7">
            <a:hlinkClick r:id="rId4" action="ppaction://hlinksldjump"/>
          </p:cNvPr>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47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rot="21100231">
            <a:off x="980294" y="2751987"/>
            <a:ext cx="2576939" cy="1748498"/>
          </a:xfrm>
          <a:prstGeom prst="rect">
            <a:avLst/>
          </a:prstGeom>
        </p:spPr>
      </p:pic>
      <p:sp>
        <p:nvSpPr>
          <p:cNvPr id="11" name="TextBox 10"/>
          <p:cNvSpPr txBox="1"/>
          <p:nvPr/>
        </p:nvSpPr>
        <p:spPr>
          <a:xfrm>
            <a:off x="3563888" y="3193231"/>
            <a:ext cx="648072" cy="276999"/>
          </a:xfrm>
          <a:prstGeom prst="rect">
            <a:avLst/>
          </a:prstGeom>
          <a:noFill/>
        </p:spPr>
        <p:txBody>
          <a:bodyPr wrap="square" rtlCol="0">
            <a:spAutoFit/>
          </a:bodyPr>
          <a:lstStyle/>
          <a:p>
            <a:r>
              <a:rPr lang="ru-RU" sz="1200" dirty="0" smtClean="0">
                <a:latin typeface="Times New Roman" panose="02020603050405020304" pitchFamily="18" charset="0"/>
                <a:cs typeface="Times New Roman" panose="02020603050405020304" pitchFamily="18" charset="0"/>
              </a:rPr>
              <a:t>,</a:t>
            </a:r>
            <a:endParaRPr lang="ru-RU" sz="12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211960" y="2852936"/>
            <a:ext cx="3744416" cy="11521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p:cNvSpPr/>
          <p:nvPr/>
        </p:nvSpPr>
        <p:spPr>
          <a:xfrm>
            <a:off x="3275856" y="3068960"/>
            <a:ext cx="1152128" cy="936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TextBox 13"/>
          <p:cNvSpPr txBox="1"/>
          <p:nvPr/>
        </p:nvSpPr>
        <p:spPr>
          <a:xfrm>
            <a:off x="3231315" y="2820367"/>
            <a:ext cx="4968552" cy="1200329"/>
          </a:xfrm>
          <a:prstGeom prst="rect">
            <a:avLst/>
          </a:prstGeom>
          <a:noFill/>
        </p:spPr>
        <p:txBody>
          <a:bodyPr wrap="square" rtlCol="0">
            <a:spAutoFit/>
          </a:bodyPr>
          <a:lstStyle/>
          <a:p>
            <a:pPr algn="just"/>
            <a:r>
              <a:rPr lang="ru-RU" sz="1100" dirty="0" smtClean="0"/>
              <a:t>                           </a:t>
            </a:r>
            <a:r>
              <a:rPr lang="ru-RU" sz="1200" dirty="0" smtClean="0">
                <a:latin typeface="Times New Roman" panose="02020603050405020304" pitchFamily="18" charset="0"/>
                <a:cs typeface="Times New Roman" panose="02020603050405020304" pitchFamily="18" charset="0"/>
              </a:rPr>
              <a:t>Зазубрив материал, ты однозначно повысишь свои шансы получить хорошую отметку, но и недостаток сна даст о себе знать, и ты, возможно, просто проспишь контрольную. Если ты хочешь стать Министром финансов, то нужно научиться преодолевать трудности и уметь искать оптимальные решения в трудных ситуациях, ведь Министр финансов должен заботиться о благосостоянии республики.</a:t>
            </a:r>
          </a:p>
        </p:txBody>
      </p:sp>
      <p:sp>
        <p:nvSpPr>
          <p:cNvPr id="9" name="Прямоугольник 8"/>
          <p:cNvSpPr/>
          <p:nvPr/>
        </p:nvSpPr>
        <p:spPr>
          <a:xfrm>
            <a:off x="3707904" y="2145019"/>
            <a:ext cx="4248472" cy="675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3687389" y="2145019"/>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Контрольная работа.</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3687720" y="2389725"/>
            <a:ext cx="3930473" cy="461665"/>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Всю ночь буду зубрить, ведь рассчитывать можно только на собственные силы.</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6" name="Рисунок 5">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199262" y="4160554"/>
            <a:ext cx="676661" cy="299506"/>
          </a:xfrm>
          <a:prstGeom prst="rect">
            <a:avLst/>
          </a:prstGeom>
        </p:spPr>
      </p:pic>
    </p:spTree>
    <p:extLst>
      <p:ext uri="{BB962C8B-B14F-4D97-AF65-F5344CB8AC3E}">
        <p14:creationId xmlns:p14="http://schemas.microsoft.com/office/powerpoint/2010/main" val="37563785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3" name="TextBox 2">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5" name="Рисунок 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7" name="Рисунок 6">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8" name="Рисунок 7">
            <a:hlinkClick r:id="rId4" action="ppaction://hlinksldjump"/>
          </p:cNvPr>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47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rot="21100231">
            <a:off x="873240" y="2663175"/>
            <a:ext cx="2681946" cy="1819747"/>
          </a:xfrm>
          <a:prstGeom prst="rect">
            <a:avLst/>
          </a:prstGeom>
        </p:spPr>
      </p:pic>
      <p:sp>
        <p:nvSpPr>
          <p:cNvPr id="4" name="Прямоугольник 3"/>
          <p:cNvSpPr/>
          <p:nvPr/>
        </p:nvSpPr>
        <p:spPr>
          <a:xfrm>
            <a:off x="4139952" y="2708920"/>
            <a:ext cx="3960440" cy="11521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03848" y="2930681"/>
            <a:ext cx="936104" cy="8583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3159224" y="2660719"/>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Дружба и взаимопомощь – это здорово! Но что будет, если через несколько лет тебе понадобятся эти знания, а их у тебя просто нет? Если ты хочешь стать Министром финансов, то нужно научиться преодолевать трудности и уметь искать оптимальные решения в трудных ситуациях, ведь Министр финансов должен заботиться о благосостоянии республики.</a:t>
            </a:r>
          </a:p>
        </p:txBody>
      </p:sp>
      <p:sp>
        <p:nvSpPr>
          <p:cNvPr id="13" name="Прямоугольник 12"/>
          <p:cNvSpPr/>
          <p:nvPr/>
        </p:nvSpPr>
        <p:spPr>
          <a:xfrm>
            <a:off x="3744502" y="2084655"/>
            <a:ext cx="3528392" cy="576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38313" y="2143889"/>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Контрольная работа.</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38312" y="2436761"/>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Обзвоню всех отличников и договорюсь о помощи.</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6" name="Рисунок 5">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2301901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3" name="TextBox 2">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5" name="Рисунок 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7" name="Рисунок 6">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8" name="Рисунок 7">
            <a:hlinkClick r:id="rId4" action="ppaction://hlinksldjump"/>
          </p:cNvPr>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47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rot="21100231">
            <a:off x="956237" y="2746391"/>
            <a:ext cx="2635825" cy="1788453"/>
          </a:xfrm>
          <a:prstGeom prst="rect">
            <a:avLst/>
          </a:prstGeom>
        </p:spPr>
      </p:pic>
      <p:sp>
        <p:nvSpPr>
          <p:cNvPr id="4" name="Прямоугольник 3"/>
          <p:cNvSpPr/>
          <p:nvPr/>
        </p:nvSpPr>
        <p:spPr>
          <a:xfrm>
            <a:off x="4211960" y="2852936"/>
            <a:ext cx="3888432" cy="10801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75856" y="3005336"/>
            <a:ext cx="1008112" cy="927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3275856" y="2793077"/>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Один раз шпаргалки может и помогут, но что будет, когда</a:t>
            </a:r>
          </a:p>
          <a:p>
            <a:pPr algn="just"/>
            <a:r>
              <a:rPr lang="ru-RU" sz="1200" dirty="0" smtClean="0">
                <a:latin typeface="Times New Roman" panose="02020603050405020304" pitchFamily="18" charset="0"/>
                <a:cs typeface="Times New Roman" panose="02020603050405020304" pitchFamily="18" charset="0"/>
              </a:rPr>
              <a:t>через несколько лет тебе понадобятся знания, которые остались не в</a:t>
            </a:r>
          </a:p>
          <a:p>
            <a:pPr algn="just"/>
            <a:r>
              <a:rPr lang="ru-RU" sz="1200" dirty="0" smtClean="0">
                <a:latin typeface="Times New Roman" panose="02020603050405020304" pitchFamily="18" charset="0"/>
                <a:cs typeface="Times New Roman" panose="02020603050405020304" pitchFamily="18" charset="0"/>
              </a:rPr>
              <a:t>памяти, а в шпаргалке? Если ты хочешь стать Министром финансов, то нужно научиться преодолевать трудности и уметь искать оптимальные решения в трудных ситуациях, ведь Министр финансов должен заботиться о благосостоянии республики.</a:t>
            </a:r>
          </a:p>
        </p:txBody>
      </p:sp>
      <p:sp>
        <p:nvSpPr>
          <p:cNvPr id="13" name="Прямоугольник 12"/>
          <p:cNvSpPr/>
          <p:nvPr/>
        </p:nvSpPr>
        <p:spPr>
          <a:xfrm>
            <a:off x="3716334" y="2204864"/>
            <a:ext cx="4384057" cy="648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35896" y="2132856"/>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Контрольная работа.</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35894" y="2409855"/>
            <a:ext cx="3930473" cy="461665"/>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Посвящу вечер изготовлению хороших шпаргалок, если не мне, то кому-нибудь точно пригодятся.</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6" name="Рисунок 5">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316267100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3" name="TextBox 2">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5" name="Рисунок 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7238" y="1609951"/>
            <a:ext cx="7409524" cy="3638095"/>
          </a:xfrm>
          <a:prstGeom prst="rect">
            <a:avLst/>
          </a:prstGeom>
        </p:spPr>
      </p:pic>
      <p:pic>
        <p:nvPicPr>
          <p:cNvPr id="7" name="Рисунок 6">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8" name="Рисунок 7">
            <a:hlinkClick r:id="rId4" action="ppaction://hlinksldjump"/>
          </p:cNvPr>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47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rot="21100231">
            <a:off x="1006568" y="2682709"/>
            <a:ext cx="2836521" cy="1924629"/>
          </a:xfrm>
          <a:prstGeom prst="rect">
            <a:avLst/>
          </a:prstGeom>
        </p:spPr>
      </p:pic>
      <p:sp>
        <p:nvSpPr>
          <p:cNvPr id="4" name="Прямоугольник 3"/>
          <p:cNvSpPr/>
          <p:nvPr/>
        </p:nvSpPr>
        <p:spPr>
          <a:xfrm>
            <a:off x="4139952" y="2768364"/>
            <a:ext cx="3816424" cy="8766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195464" y="2924944"/>
            <a:ext cx="944488" cy="7200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3179275" y="2684819"/>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Хорошо, что ты заботишься о своем режиме сна, но учебник под подушкой не сдаст контрольную за тебя. Если ты хочешь стать Министром финансов, то нужно научиться преодолевать трудности и уметь искать оптимальные решения в трудных ситуациях, ведь Министр финансов должен заботиться о благосостоянии республики.</a:t>
            </a:r>
          </a:p>
        </p:txBody>
      </p:sp>
      <p:sp>
        <p:nvSpPr>
          <p:cNvPr id="13" name="Прямоугольник 12"/>
          <p:cNvSpPr/>
          <p:nvPr/>
        </p:nvSpPr>
        <p:spPr>
          <a:xfrm>
            <a:off x="3707904" y="2164926"/>
            <a:ext cx="4144652" cy="5519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22871" y="2157897"/>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Контрольная работа.</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22871" y="2407820"/>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Лягу спать пораньше и положу под подушку учебник.</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6" name="Рисунок 5">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3285167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3" name="TextBox 2">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5" name="Рисунок 4">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8666" y="1629000"/>
            <a:ext cx="7466667" cy="3600000"/>
          </a:xfrm>
          <a:prstGeom prst="rect">
            <a:avLst/>
          </a:prstGeom>
        </p:spPr>
      </p:pic>
      <p:pic>
        <p:nvPicPr>
          <p:cNvPr id="6" name="Рисунок 5">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23928" y="2963695"/>
            <a:ext cx="352474" cy="285790"/>
          </a:xfrm>
          <a:prstGeom prst="rect">
            <a:avLst/>
          </a:prstGeom>
          <a:scene3d>
            <a:camera prst="orthographicFront"/>
            <a:lightRig rig="threePt" dir="t"/>
          </a:scene3d>
          <a:sp3d>
            <a:bevelT/>
          </a:sp3d>
        </p:spPr>
      </p:pic>
      <p:pic>
        <p:nvPicPr>
          <p:cNvPr id="7" name="Рисунок 6">
            <a:hlinkClick r:id="rId8"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23928" y="3334937"/>
            <a:ext cx="352474" cy="285790"/>
          </a:xfrm>
          <a:prstGeom prst="rect">
            <a:avLst/>
          </a:prstGeom>
          <a:scene3d>
            <a:camera prst="orthographicFront"/>
            <a:lightRig rig="threePt" dir="t"/>
          </a:scene3d>
          <a:sp3d>
            <a:bevelT/>
          </a:sp3d>
        </p:spPr>
      </p:pic>
      <p:pic>
        <p:nvPicPr>
          <p:cNvPr id="8" name="Рисунок 7">
            <a:hlinkClick r:id="rId9"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23928" y="3721466"/>
            <a:ext cx="352474" cy="285790"/>
          </a:xfrm>
          <a:prstGeom prst="rect">
            <a:avLst/>
          </a:prstGeom>
          <a:scene3d>
            <a:camera prst="orthographicFront"/>
            <a:lightRig rig="threePt" dir="t"/>
          </a:scene3d>
          <a:sp3d>
            <a:bevelT/>
          </a:sp3d>
        </p:spPr>
      </p:pic>
      <p:pic>
        <p:nvPicPr>
          <p:cNvPr id="9" name="Рисунок 8">
            <a:hlinkClick r:id="rId10"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23928" y="4066796"/>
            <a:ext cx="352474" cy="285790"/>
          </a:xfrm>
          <a:prstGeom prst="rect">
            <a:avLst/>
          </a:prstGeom>
          <a:scene3d>
            <a:camera prst="orthographicFront"/>
            <a:lightRig rig="threePt" dir="t"/>
          </a:scene3d>
          <a:sp3d>
            <a:bevelT/>
          </a:sp3d>
        </p:spPr>
      </p:pic>
      <p:pic>
        <p:nvPicPr>
          <p:cNvPr id="10" name="Рисунок 9">
            <a:hlinkClick r:id="rId4"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498013">
            <a:off x="1025048" y="2731684"/>
            <a:ext cx="2657101" cy="1612585"/>
          </a:xfrm>
          <a:prstGeom prst="rect">
            <a:avLst/>
          </a:prstGeom>
          <a:ln>
            <a:noFill/>
          </a:ln>
          <a:effectLst>
            <a:softEdge rad="112500"/>
          </a:effectLst>
        </p:spPr>
      </p:pic>
      <p:pic>
        <p:nvPicPr>
          <p:cNvPr id="11" name="Рисунок 10">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4" name="Прямоугольник 3"/>
          <p:cNvSpPr/>
          <p:nvPr/>
        </p:nvSpPr>
        <p:spPr>
          <a:xfrm>
            <a:off x="3635896" y="2132856"/>
            <a:ext cx="4320480" cy="7200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3563888" y="2123645"/>
            <a:ext cx="4536504" cy="692497"/>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За какое время ты сможешь заполнить тетрадный лист в клеточку точками, записывая в каждую клеточку по 6 точек, как на игральном кубике?</a:t>
            </a:r>
          </a:p>
        </p:txBody>
      </p:sp>
      <p:sp>
        <p:nvSpPr>
          <p:cNvPr id="17" name="Прямоугольник 16"/>
          <p:cNvSpPr/>
          <p:nvPr/>
        </p:nvSpPr>
        <p:spPr>
          <a:xfrm>
            <a:off x="4407107" y="2926281"/>
            <a:ext cx="1512168" cy="13888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4407107" y="2975785"/>
            <a:ext cx="884973" cy="276999"/>
          </a:xfrm>
          <a:prstGeom prst="rect">
            <a:avLst/>
          </a:prstGeom>
          <a:noFill/>
        </p:spPr>
        <p:txBody>
          <a:bodyPr wrap="square" rtlCol="0">
            <a:spAutoFit/>
          </a:bodyPr>
          <a:lstStyle/>
          <a:p>
            <a:pPr algn="just"/>
            <a:r>
              <a:rPr lang="ru-RU" sz="1200" dirty="0" smtClean="0">
                <a:latin typeface="Times New Roman" panose="02020603050405020304" pitchFamily="18" charset="0"/>
                <a:cs typeface="Times New Roman" panose="02020603050405020304" pitchFamily="18" charset="0"/>
              </a:rPr>
              <a:t>10 минут</a:t>
            </a:r>
            <a:r>
              <a:rPr lang="ru-RU" sz="1200" dirty="0" smtClean="0"/>
              <a:t>.</a:t>
            </a:r>
            <a:endParaRPr lang="ru-RU" sz="1200" dirty="0" smtClean="0">
              <a:latin typeface="Times New Roman" panose="02020603050405020304" pitchFamily="18" charset="0"/>
              <a:cs typeface="Times New Roman" panose="02020603050405020304" pitchFamily="18" charset="0"/>
            </a:endParaRPr>
          </a:p>
        </p:txBody>
      </p:sp>
      <p:sp>
        <p:nvSpPr>
          <p:cNvPr id="15" name="TextBox 14"/>
          <p:cNvSpPr txBox="1"/>
          <p:nvPr/>
        </p:nvSpPr>
        <p:spPr>
          <a:xfrm>
            <a:off x="4407106" y="3721466"/>
            <a:ext cx="956982" cy="276999"/>
          </a:xfrm>
          <a:prstGeom prst="rect">
            <a:avLst/>
          </a:prstGeom>
          <a:noFill/>
        </p:spPr>
        <p:txBody>
          <a:bodyPr wrap="square" rtlCol="0">
            <a:spAutoFit/>
          </a:bodyPr>
          <a:lstStyle/>
          <a:p>
            <a:pPr algn="just"/>
            <a:r>
              <a:rPr lang="ru-RU" sz="1200" dirty="0" smtClean="0">
                <a:latin typeface="Times New Roman" panose="02020603050405020304" pitchFamily="18" charset="0"/>
                <a:cs typeface="Times New Roman" panose="02020603050405020304" pitchFamily="18" charset="0"/>
              </a:rPr>
              <a:t>20 минут</a:t>
            </a:r>
            <a:r>
              <a:rPr lang="ru-RU" sz="1200" dirty="0" smtClean="0"/>
              <a:t>.</a:t>
            </a:r>
            <a:endParaRPr lang="ru-RU" sz="1200" dirty="0" smtClean="0">
              <a:latin typeface="Times New Roman" panose="02020603050405020304" pitchFamily="18" charset="0"/>
              <a:cs typeface="Times New Roman" panose="02020603050405020304" pitchFamily="18" charset="0"/>
            </a:endParaRPr>
          </a:p>
        </p:txBody>
      </p:sp>
      <p:sp>
        <p:nvSpPr>
          <p:cNvPr id="16" name="TextBox 15"/>
          <p:cNvSpPr txBox="1"/>
          <p:nvPr/>
        </p:nvSpPr>
        <p:spPr>
          <a:xfrm>
            <a:off x="4407106" y="4066796"/>
            <a:ext cx="1279376" cy="276999"/>
          </a:xfrm>
          <a:prstGeom prst="rect">
            <a:avLst/>
          </a:prstGeom>
          <a:noFill/>
        </p:spPr>
        <p:txBody>
          <a:bodyPr wrap="square" rtlCol="0">
            <a:spAutoFit/>
          </a:bodyPr>
          <a:lstStyle/>
          <a:p>
            <a:pPr algn="just"/>
            <a:r>
              <a:rPr lang="ru-RU" sz="1200" dirty="0" smtClean="0">
                <a:latin typeface="Times New Roman" panose="02020603050405020304" pitchFamily="18" charset="0"/>
                <a:cs typeface="Times New Roman" panose="02020603050405020304" pitchFamily="18" charset="0"/>
              </a:rPr>
              <a:t>Более 20 минут</a:t>
            </a:r>
            <a:r>
              <a:rPr lang="ru-RU" sz="1200" dirty="0" smtClean="0"/>
              <a:t>.</a:t>
            </a:r>
            <a:endParaRPr lang="ru-RU" sz="1200" dirty="0" smtClean="0">
              <a:latin typeface="Times New Roman" panose="02020603050405020304" pitchFamily="18" charset="0"/>
              <a:cs typeface="Times New Roman" panose="02020603050405020304" pitchFamily="18" charset="0"/>
            </a:endParaRPr>
          </a:p>
        </p:txBody>
      </p:sp>
      <p:sp>
        <p:nvSpPr>
          <p:cNvPr id="14" name="TextBox 13"/>
          <p:cNvSpPr txBox="1"/>
          <p:nvPr/>
        </p:nvSpPr>
        <p:spPr>
          <a:xfrm>
            <a:off x="4407107" y="3334937"/>
            <a:ext cx="808699" cy="276999"/>
          </a:xfrm>
          <a:prstGeom prst="rect">
            <a:avLst/>
          </a:prstGeom>
          <a:noFill/>
        </p:spPr>
        <p:txBody>
          <a:bodyPr wrap="square" rtlCol="0">
            <a:spAutoFit/>
          </a:bodyPr>
          <a:lstStyle/>
          <a:p>
            <a:pPr algn="just"/>
            <a:r>
              <a:rPr lang="ru-RU" sz="1200" dirty="0" smtClean="0">
                <a:latin typeface="Times New Roman" panose="02020603050405020304" pitchFamily="18" charset="0"/>
                <a:cs typeface="Times New Roman" panose="02020603050405020304" pitchFamily="18" charset="0"/>
              </a:rPr>
              <a:t>15 минут.</a:t>
            </a:r>
          </a:p>
        </p:txBody>
      </p:sp>
    </p:spTree>
    <p:extLst>
      <p:ext uri="{BB962C8B-B14F-4D97-AF65-F5344CB8AC3E}">
        <p14:creationId xmlns:p14="http://schemas.microsoft.com/office/powerpoint/2010/main" val="135103177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98013">
            <a:off x="1020911" y="3022500"/>
            <a:ext cx="2262302" cy="1372983"/>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39952" y="2701051"/>
            <a:ext cx="3960440" cy="1159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195464" y="2924945"/>
            <a:ext cx="944488" cy="1235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175083" y="2677837"/>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На одном тетрадном листе располагается 1280 клеточек и в каждую нужно поставить по 6 точек. Если заполнять одну клеточку за одну секунду, то тебе потребуется почти 22 минуты! Иногда бывает, что дела, кажущиеся совсем легкими, оказываются крайне сложными, а иногда и почти невыполнимыми. Прежде, чем браться за любую работу, оцени свои силы, и ты обретешь уверенность.</a:t>
            </a:r>
          </a:p>
        </p:txBody>
      </p:sp>
      <p:sp>
        <p:nvSpPr>
          <p:cNvPr id="13" name="Прямоугольник 12"/>
          <p:cNvSpPr/>
          <p:nvPr/>
        </p:nvSpPr>
        <p:spPr>
          <a:xfrm>
            <a:off x="3707904" y="2204864"/>
            <a:ext cx="1915451" cy="4729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58118" y="2143330"/>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Уверенность в своих силах.</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58118" y="2424052"/>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10 минут.</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150758431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98013">
            <a:off x="1020911" y="3022500"/>
            <a:ext cx="2262302" cy="1372983"/>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39952" y="2701051"/>
            <a:ext cx="3960440" cy="1159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03848" y="2924944"/>
            <a:ext cx="1152128" cy="1159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150757" y="2685954"/>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На одном тетрадном листе располагается 1280 клеточек и в каждую нужно поставить по 6 точек. Если заполнять одну клеточку за одну секунду, то тебе потребуется почти 22 минуты! Иногда бывает, что дела, кажущиеся совсем легкими, оказываются крайне сложными, а иногда и почти невыполнимыми. Прежде, чем браться за любую работу, оцени свои силы, и ты обретешь уверенность.</a:t>
            </a:r>
          </a:p>
        </p:txBody>
      </p:sp>
      <p:sp>
        <p:nvSpPr>
          <p:cNvPr id="13" name="Прямоугольник 12"/>
          <p:cNvSpPr/>
          <p:nvPr/>
        </p:nvSpPr>
        <p:spPr>
          <a:xfrm>
            <a:off x="3707904" y="2132856"/>
            <a:ext cx="2016224" cy="5681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33792" y="2154367"/>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Уверенность в своих силах.</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33958" y="2408955"/>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15 минут.</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238633015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98013">
            <a:off x="1020911" y="3022500"/>
            <a:ext cx="2262302" cy="1372983"/>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39952" y="2701051"/>
            <a:ext cx="3960440" cy="1159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03848" y="2924944"/>
            <a:ext cx="1008112" cy="1159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179110" y="2680883"/>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На одном тетрадном листе располагается 1280 клеточек и в каждую нужно поставить по 6 точек. Если заполнять одну клеточку за одну секунду, то тебе потребуется почти 22 минуты! Иногда бывает, что </a:t>
            </a:r>
            <a:r>
              <a:rPr lang="ru-RU" sz="1200" dirty="0">
                <a:latin typeface="Times New Roman" panose="02020603050405020304" pitchFamily="18" charset="0"/>
                <a:cs typeface="Times New Roman" panose="02020603050405020304" pitchFamily="18" charset="0"/>
              </a:rPr>
              <a:t>дела, кажущиеся совсем </a:t>
            </a:r>
            <a:r>
              <a:rPr lang="ru-RU" sz="1200" dirty="0" smtClean="0">
                <a:latin typeface="Times New Roman" panose="02020603050405020304" pitchFamily="18" charset="0"/>
                <a:cs typeface="Times New Roman" panose="02020603050405020304" pitchFamily="18" charset="0"/>
              </a:rPr>
              <a:t>легкими, оказываются крайне сложными, а иногда и почти невыполнимыми. Прежде, чем браться за любую работу, оцени свои силы, и ты обретешь уверенность.</a:t>
            </a:r>
          </a:p>
        </p:txBody>
      </p:sp>
      <p:sp>
        <p:nvSpPr>
          <p:cNvPr id="13" name="Прямоугольник 12"/>
          <p:cNvSpPr/>
          <p:nvPr/>
        </p:nvSpPr>
        <p:spPr>
          <a:xfrm>
            <a:off x="3707904" y="2132856"/>
            <a:ext cx="2016224" cy="548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53596" y="2129870"/>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Уверенность в своих силах.</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62145" y="2409855"/>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20 минут.</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129925307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98013">
            <a:off x="1020911" y="3022500"/>
            <a:ext cx="2262302" cy="1372983"/>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39952" y="2701051"/>
            <a:ext cx="3960440" cy="10879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131841" y="2922812"/>
            <a:ext cx="1008111" cy="10879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150758" y="2683952"/>
            <a:ext cx="4896544" cy="1384995"/>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Ага, посчитал(а)? На одном тетрадном листе располагается 1280 клеточек и в каждую нужно поставить по 6 точек. Если заполнять одну клеточку за одну секунду, то тебе потребуется почти 22 минуты! Иногда бывает, что дела, кажущиеся совсем легкими, оказываются крайне сложными, а иногда и почти невыполнимыми. Прежде, чем браться за любую работу, оцени свои силы, и ты обретешь уверенность.</a:t>
            </a:r>
          </a:p>
        </p:txBody>
      </p:sp>
      <p:sp>
        <p:nvSpPr>
          <p:cNvPr id="13" name="Прямоугольник 12"/>
          <p:cNvSpPr/>
          <p:nvPr/>
        </p:nvSpPr>
        <p:spPr>
          <a:xfrm>
            <a:off x="3707904" y="2145193"/>
            <a:ext cx="2160240" cy="551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65863" y="2143741"/>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Уверенность в своих силах.</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65863" y="2406951"/>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Более 20 минут.</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4088954"/>
            <a:ext cx="676661" cy="299506"/>
          </a:xfrm>
          <a:prstGeom prst="rect">
            <a:avLst/>
          </a:prstGeom>
        </p:spPr>
      </p:pic>
    </p:spTree>
    <p:extLst>
      <p:ext uri="{BB962C8B-B14F-4D97-AF65-F5344CB8AC3E}">
        <p14:creationId xmlns:p14="http://schemas.microsoft.com/office/powerpoint/2010/main" val="55851749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666" y="1629000"/>
            <a:ext cx="7466667" cy="3600000"/>
          </a:xfrm>
          <a:prstGeom prst="rect">
            <a:avLst/>
          </a:prstGeom>
        </p:spPr>
      </p:pic>
      <p:pic>
        <p:nvPicPr>
          <p:cNvPr id="3" name="Рисунок 2">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4" name="TextBox 3">
            <a:hlinkClick r:id="rId4"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6" name="Рисунок 5">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50236" y="2996952"/>
            <a:ext cx="352474" cy="285790"/>
          </a:xfrm>
          <a:prstGeom prst="rect">
            <a:avLst/>
          </a:prstGeom>
          <a:scene3d>
            <a:camera prst="orthographicFront"/>
            <a:lightRig rig="threePt" dir="t"/>
          </a:scene3d>
          <a:sp3d>
            <a:bevelT/>
          </a:sp3d>
        </p:spPr>
      </p:pic>
      <p:pic>
        <p:nvPicPr>
          <p:cNvPr id="7" name="Рисунок 6">
            <a:hlinkClick r:id="rId8"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50236" y="3329490"/>
            <a:ext cx="352474" cy="285790"/>
          </a:xfrm>
          <a:prstGeom prst="rect">
            <a:avLst/>
          </a:prstGeom>
          <a:scene3d>
            <a:camera prst="orthographicFront"/>
            <a:lightRig rig="threePt" dir="t"/>
          </a:scene3d>
          <a:sp3d>
            <a:bevelT/>
          </a:sp3d>
        </p:spPr>
      </p:pic>
      <p:pic>
        <p:nvPicPr>
          <p:cNvPr id="8" name="Рисунок 7">
            <a:hlinkClick r:id="rId9"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50236" y="3657121"/>
            <a:ext cx="352474" cy="285790"/>
          </a:xfrm>
          <a:prstGeom prst="rect">
            <a:avLst/>
          </a:prstGeom>
          <a:scene3d>
            <a:camera prst="orthographicFront"/>
            <a:lightRig rig="threePt" dir="t"/>
          </a:scene3d>
          <a:sp3d>
            <a:bevelT/>
          </a:sp3d>
        </p:spPr>
      </p:pic>
      <p:pic>
        <p:nvPicPr>
          <p:cNvPr id="9" name="Рисунок 8">
            <a:hlinkClick r:id="rId10"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50236" y="3990016"/>
            <a:ext cx="352474" cy="285790"/>
          </a:xfrm>
          <a:prstGeom prst="rect">
            <a:avLst/>
          </a:prstGeom>
          <a:scene3d>
            <a:camera prst="orthographicFront"/>
            <a:lightRig rig="threePt" dir="t"/>
          </a:scene3d>
          <a:sp3d>
            <a:bevelT/>
          </a:sp3d>
        </p:spPr>
      </p:pic>
      <p:pic>
        <p:nvPicPr>
          <p:cNvPr id="10" name="Рисунок 9">
            <a:hlinkClick r:id="rId2"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1379045">
            <a:off x="1110528" y="2864300"/>
            <a:ext cx="2503589" cy="1871432"/>
          </a:xfrm>
          <a:prstGeom prst="rect">
            <a:avLst/>
          </a:prstGeom>
          <a:ln>
            <a:noFill/>
          </a:ln>
          <a:effectLst>
            <a:softEdge rad="112500"/>
          </a:effectLst>
        </p:spPr>
      </p:pic>
      <p:pic>
        <p:nvPicPr>
          <p:cNvPr id="11" name="Рисунок 10">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5" name="Прямоугольник 4"/>
          <p:cNvSpPr/>
          <p:nvPr/>
        </p:nvSpPr>
        <p:spPr>
          <a:xfrm>
            <a:off x="2915816" y="2204864"/>
            <a:ext cx="5256584" cy="648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3221773" y="2131499"/>
            <a:ext cx="4968552" cy="692497"/>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Учительница в честь своего дня рождения попросила тебя раздать пакет конфет среди одноклассников. Но вот незадача: ты раздал всем поровну, но осталось еще 2 конфеты, что же с ними делать?</a:t>
            </a:r>
          </a:p>
        </p:txBody>
      </p:sp>
      <p:sp>
        <p:nvSpPr>
          <p:cNvPr id="17" name="Прямоугольник 16"/>
          <p:cNvSpPr/>
          <p:nvPr/>
        </p:nvSpPr>
        <p:spPr>
          <a:xfrm>
            <a:off x="4463988" y="2996952"/>
            <a:ext cx="3132348" cy="13681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4307481" y="2992632"/>
            <a:ext cx="3240360" cy="292388"/>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Тайно поделить между другом и собой.</a:t>
            </a:r>
          </a:p>
        </p:txBody>
      </p:sp>
      <p:sp>
        <p:nvSpPr>
          <p:cNvPr id="14" name="TextBox 13"/>
          <p:cNvSpPr txBox="1"/>
          <p:nvPr/>
        </p:nvSpPr>
        <p:spPr>
          <a:xfrm>
            <a:off x="4307481" y="3329489"/>
            <a:ext cx="2592288" cy="292388"/>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Вернуть учительнице.</a:t>
            </a:r>
          </a:p>
        </p:txBody>
      </p:sp>
      <p:sp>
        <p:nvSpPr>
          <p:cNvPr id="15" name="TextBox 14"/>
          <p:cNvSpPr txBox="1"/>
          <p:nvPr/>
        </p:nvSpPr>
        <p:spPr>
          <a:xfrm>
            <a:off x="4302710" y="3657121"/>
            <a:ext cx="3240360" cy="292388"/>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Дать кому-нибудь из одноклассников.</a:t>
            </a:r>
          </a:p>
        </p:txBody>
      </p:sp>
      <p:sp>
        <p:nvSpPr>
          <p:cNvPr id="16" name="TextBox 15"/>
          <p:cNvSpPr txBox="1"/>
          <p:nvPr/>
        </p:nvSpPr>
        <p:spPr>
          <a:xfrm>
            <a:off x="4302710" y="3990016"/>
            <a:ext cx="2592288" cy="292388"/>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Оставить себе</a:t>
            </a:r>
            <a:r>
              <a:rPr lang="ru-RU" sz="1200"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2479025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379045">
            <a:off x="1023203" y="2923339"/>
            <a:ext cx="2246227" cy="1679054"/>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39952" y="2708920"/>
            <a:ext cx="3888432" cy="936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03848" y="2926916"/>
            <a:ext cx="1152128" cy="7181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179275" y="2685804"/>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Дружба – очень важное и сильное чувство, но помимо него существует и чувство справедливости, которое очень важно для Министра финансов. Похоже, что на данный момент чувство справедливости у тебя еще не очень развито. Грустно, но факт: человек без чувства справедливости никогда не сможет стать хорошим Министром финансов.</a:t>
            </a:r>
          </a:p>
        </p:txBody>
      </p:sp>
      <p:sp>
        <p:nvSpPr>
          <p:cNvPr id="13" name="Прямоугольник 12"/>
          <p:cNvSpPr/>
          <p:nvPr/>
        </p:nvSpPr>
        <p:spPr>
          <a:xfrm>
            <a:off x="3707904" y="2132856"/>
            <a:ext cx="2808312" cy="5529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58200" y="2132856"/>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Честная дележка.</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58201" y="2414158"/>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Тайно поделить между другом и собой.</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258216445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379045">
            <a:off x="1023203" y="2923339"/>
            <a:ext cx="2246227" cy="1679054"/>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52776" y="2708920"/>
            <a:ext cx="3731592" cy="648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54152" y="2975579"/>
            <a:ext cx="3659583" cy="453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142291" y="2668044"/>
            <a:ext cx="4896544" cy="646331"/>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Ты выбрал правильный ответ! Это в тебе говорит чувство справедливости – одно из самых важных чувств для Министра финансов.</a:t>
            </a:r>
          </a:p>
        </p:txBody>
      </p:sp>
      <p:sp>
        <p:nvSpPr>
          <p:cNvPr id="14" name="Прямоугольник 13"/>
          <p:cNvSpPr/>
          <p:nvPr/>
        </p:nvSpPr>
        <p:spPr>
          <a:xfrm>
            <a:off x="3707904" y="2132856"/>
            <a:ext cx="1944216" cy="576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3625326" y="2143889"/>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Честная дележка.</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3642424" y="2403423"/>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Вернуть учительнице.</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369361167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379045">
            <a:off x="1023203" y="2923339"/>
            <a:ext cx="2246227" cy="1679054"/>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4139952" y="2708920"/>
            <a:ext cx="3888432" cy="10539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3220012" y="2924943"/>
            <a:ext cx="3888432" cy="7185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3179275" y="2660719"/>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Дружба – очень важное и сильное чувство, но помимо него существует и чувство справедливости, которое очень важно для Министра финансов. Похоже, что на данный момент чувство справедливости у тебя еще не очень развито. Грустно, но факт: человек без чувства справедливости никогда не сможет стать хорошим Министром финансов.</a:t>
            </a:r>
          </a:p>
        </p:txBody>
      </p:sp>
      <p:sp>
        <p:nvSpPr>
          <p:cNvPr id="15" name="Прямоугольник 14"/>
          <p:cNvSpPr/>
          <p:nvPr/>
        </p:nvSpPr>
        <p:spPr>
          <a:xfrm>
            <a:off x="3707904" y="2204864"/>
            <a:ext cx="2952328" cy="4558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3635896" y="2144116"/>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Честная дележка.</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3641267" y="2383720"/>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Дать кому-нибудь из одноклассников.</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253656838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588" y="1652588"/>
            <a:ext cx="7362825" cy="3552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Рисунок 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6" name="Рисунок 5">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5"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11" name="Рисунок 10">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379045">
            <a:off x="1023203" y="2923339"/>
            <a:ext cx="2246227" cy="1679054"/>
          </a:xfrm>
          <a:prstGeom prst="rect">
            <a:avLst/>
          </a:prstGeom>
          <a:ln>
            <a:noFill/>
          </a:ln>
          <a:effectLst>
            <a:softEdge rad="112500"/>
          </a:effectLst>
        </p:spPr>
      </p:pic>
      <p:sp>
        <p:nvSpPr>
          <p:cNvPr id="12" name="TextBox 11"/>
          <p:cNvSpPr txBox="1"/>
          <p:nvPr/>
        </p:nvSpPr>
        <p:spPr>
          <a:xfrm>
            <a:off x="3159803" y="2683107"/>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Любовь к себе – это очень хорошее и нужное чувство, но помимо него существует и чувство справедливости, которое очень важно для Министра финансов. Похоже, что на данный момент чувство справедливости у тебя еще не очень развито. Грустно, но факт: человек без чувства справедливости никогда не сможет стать хорошим Министром финансов.</a:t>
            </a:r>
          </a:p>
        </p:txBody>
      </p:sp>
      <p:sp>
        <p:nvSpPr>
          <p:cNvPr id="2" name="Прямоугольник 1"/>
          <p:cNvSpPr/>
          <p:nvPr/>
        </p:nvSpPr>
        <p:spPr>
          <a:xfrm>
            <a:off x="3707904" y="2132856"/>
            <a:ext cx="1433218" cy="5502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3635896" y="2132856"/>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Честная дележка.</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3635896" y="2409855"/>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Оставить себе.</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329503500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666" y="1629000"/>
            <a:ext cx="7466667" cy="3600000"/>
          </a:xfrm>
          <a:prstGeom prst="rect">
            <a:avLst/>
          </a:prstGeom>
        </p:spPr>
      </p:pic>
      <p:pic>
        <p:nvPicPr>
          <p:cNvPr id="3" name="Рисунок 2">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4" name="TextBox 3">
            <a:hlinkClick r:id="rId4"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6" name="Рисунок 5">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42442" y="2956871"/>
            <a:ext cx="352474" cy="285790"/>
          </a:xfrm>
          <a:prstGeom prst="rect">
            <a:avLst/>
          </a:prstGeom>
          <a:scene3d>
            <a:camera prst="orthographicFront"/>
            <a:lightRig rig="threePt" dir="t"/>
          </a:scene3d>
          <a:sp3d>
            <a:bevelT/>
          </a:sp3d>
        </p:spPr>
      </p:pic>
      <p:pic>
        <p:nvPicPr>
          <p:cNvPr id="7" name="Рисунок 6">
            <a:hlinkClick r:id="rId8"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42442" y="3329490"/>
            <a:ext cx="352474" cy="285790"/>
          </a:xfrm>
          <a:prstGeom prst="rect">
            <a:avLst/>
          </a:prstGeom>
          <a:scene3d>
            <a:camera prst="orthographicFront"/>
            <a:lightRig rig="threePt" dir="t"/>
          </a:scene3d>
          <a:sp3d>
            <a:bevelT/>
          </a:sp3d>
        </p:spPr>
      </p:pic>
      <p:pic>
        <p:nvPicPr>
          <p:cNvPr id="8" name="Рисунок 7">
            <a:hlinkClick r:id="rId9"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42442" y="3707819"/>
            <a:ext cx="352474" cy="285790"/>
          </a:xfrm>
          <a:prstGeom prst="rect">
            <a:avLst/>
          </a:prstGeom>
          <a:scene3d>
            <a:camera prst="orthographicFront"/>
            <a:lightRig rig="threePt" dir="t"/>
          </a:scene3d>
          <a:sp3d>
            <a:bevelT/>
          </a:sp3d>
        </p:spPr>
      </p:pic>
      <p:pic>
        <p:nvPicPr>
          <p:cNvPr id="9" name="Рисунок 8">
            <a:hlinkClick r:id="rId10"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42442" y="4053961"/>
            <a:ext cx="352474" cy="285790"/>
          </a:xfrm>
          <a:prstGeom prst="rect">
            <a:avLst/>
          </a:prstGeom>
          <a:scene3d>
            <a:camera prst="orthographicFront"/>
            <a:lightRig rig="threePt" dir="t"/>
          </a:scene3d>
          <a:sp3d>
            <a:bevelT/>
          </a:sp3d>
        </p:spPr>
      </p:pic>
      <p:pic>
        <p:nvPicPr>
          <p:cNvPr id="10" name="Рисунок 9">
            <a:hlinkClick r:id="rId2"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1340586">
            <a:off x="1172051" y="2777629"/>
            <a:ext cx="2127171" cy="2207741"/>
          </a:xfrm>
          <a:prstGeom prst="rect">
            <a:avLst/>
          </a:prstGeom>
          <a:ln>
            <a:noFill/>
          </a:ln>
          <a:effectLst>
            <a:softEdge rad="112500"/>
          </a:effectLst>
        </p:spPr>
      </p:pic>
      <p:pic>
        <p:nvPicPr>
          <p:cNvPr id="11" name="Рисунок 10">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5" name="Прямоугольник 4"/>
          <p:cNvSpPr/>
          <p:nvPr/>
        </p:nvSpPr>
        <p:spPr>
          <a:xfrm>
            <a:off x="3203848" y="2132856"/>
            <a:ext cx="4896544" cy="7200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p:nvSpPr>
        <p:spPr>
          <a:xfrm>
            <a:off x="2850564" y="2161869"/>
            <a:ext cx="2888704" cy="609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3229413" y="2146647"/>
            <a:ext cx="4968552" cy="692497"/>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Твой 15-летний друг на семидесятом праздновании дня победы, за день до своего дня рождения сказал, что был на этом великом празднике в прошлом веке. Как ты отреагируешь?</a:t>
            </a:r>
          </a:p>
        </p:txBody>
      </p:sp>
      <p:sp>
        <p:nvSpPr>
          <p:cNvPr id="18" name="Прямоугольник 17"/>
          <p:cNvSpPr/>
          <p:nvPr/>
        </p:nvSpPr>
        <p:spPr>
          <a:xfrm>
            <a:off x="4402832" y="2956871"/>
            <a:ext cx="3600400" cy="1382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TextBox 13"/>
          <p:cNvSpPr txBox="1"/>
          <p:nvPr/>
        </p:nvSpPr>
        <p:spPr>
          <a:xfrm>
            <a:off x="4294916" y="2956871"/>
            <a:ext cx="3588936" cy="292388"/>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Скажу, что такого не может быть, и он врет.</a:t>
            </a:r>
          </a:p>
        </p:txBody>
      </p:sp>
      <p:sp>
        <p:nvSpPr>
          <p:cNvPr id="15" name="TextBox 14"/>
          <p:cNvSpPr txBox="1"/>
          <p:nvPr/>
        </p:nvSpPr>
        <p:spPr>
          <a:xfrm>
            <a:off x="4294916" y="3329490"/>
            <a:ext cx="3588936" cy="292388"/>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Поинтересуюсь, был ли тогда салют.</a:t>
            </a:r>
          </a:p>
        </p:txBody>
      </p:sp>
      <p:sp>
        <p:nvSpPr>
          <p:cNvPr id="16" name="TextBox 15"/>
          <p:cNvSpPr txBox="1"/>
          <p:nvPr/>
        </p:nvSpPr>
        <p:spPr>
          <a:xfrm>
            <a:off x="4294916" y="3699174"/>
            <a:ext cx="3588936" cy="292388"/>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Промолчу.</a:t>
            </a:r>
          </a:p>
        </p:txBody>
      </p:sp>
      <p:sp>
        <p:nvSpPr>
          <p:cNvPr id="17" name="TextBox 16"/>
          <p:cNvSpPr txBox="1"/>
          <p:nvPr/>
        </p:nvSpPr>
        <p:spPr>
          <a:xfrm>
            <a:off x="4294916" y="4053961"/>
            <a:ext cx="3588936" cy="292388"/>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Постараюсь объяснить, что он ошибся.</a:t>
            </a:r>
          </a:p>
        </p:txBody>
      </p:sp>
    </p:spTree>
    <p:extLst>
      <p:ext uri="{BB962C8B-B14F-4D97-AF65-F5344CB8AC3E}">
        <p14:creationId xmlns:p14="http://schemas.microsoft.com/office/powerpoint/2010/main" val="65608856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340586">
            <a:off x="1123801" y="2777629"/>
            <a:ext cx="2127171" cy="2207741"/>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39952" y="2700587"/>
            <a:ext cx="3960440" cy="11604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167844" y="2924944"/>
            <a:ext cx="3960440" cy="10885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167844" y="2670747"/>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Да, он и правда не мог присутствовать тогда на празднике. Семидесятое празднование дня победы проходило 9 мая 2015 года, следовательно, твой друг родился 10 мая 1999 года. В двадцатом веке, но уже после празднования дня победы. Министру финансов не знать историю ну никак нельзя. Но стоит ли так ярко реагировать на ошибку? Может лучше объяснить ему, почему он оказался не прав?</a:t>
            </a:r>
          </a:p>
        </p:txBody>
      </p:sp>
      <p:sp>
        <p:nvSpPr>
          <p:cNvPr id="13" name="Прямоугольник 12"/>
          <p:cNvSpPr/>
          <p:nvPr/>
        </p:nvSpPr>
        <p:spPr>
          <a:xfrm>
            <a:off x="3707904" y="2204864"/>
            <a:ext cx="3528392" cy="4957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50877" y="2153098"/>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Фантазер.</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50878" y="2395052"/>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Скажу, что такого не может быть, и он врет.</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319869587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340586">
            <a:off x="1123800" y="2757177"/>
            <a:ext cx="2127171" cy="2207741"/>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3203848" y="2912818"/>
            <a:ext cx="912688" cy="7373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4116536" y="2680135"/>
            <a:ext cx="4032448" cy="1180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177917" y="2680135"/>
            <a:ext cx="4896544" cy="1015663"/>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Что бы не ответил твой друг, сам он салюта видеть не мог. Семидесятое празднование дня победы проходило 9 мая 2015 года, следовательно, твой друг родился 10 мая 1999 года. В двадцатом веке, но уже после празднования дня победы. Министру финансов не знать историю ну никак нельзя. </a:t>
            </a:r>
          </a:p>
        </p:txBody>
      </p:sp>
      <p:sp>
        <p:nvSpPr>
          <p:cNvPr id="13" name="Прямоугольник 12"/>
          <p:cNvSpPr/>
          <p:nvPr/>
        </p:nvSpPr>
        <p:spPr>
          <a:xfrm>
            <a:off x="3707904" y="2204864"/>
            <a:ext cx="2664296" cy="475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35896" y="2151287"/>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Фантазер.</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35895" y="2403136"/>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Поинтересуюсь, был ли тогда салют.</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195170814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340586">
            <a:off x="1123801" y="2777629"/>
            <a:ext cx="2127171" cy="2207741"/>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39952" y="2700587"/>
            <a:ext cx="3888432" cy="10164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199904" y="2920777"/>
            <a:ext cx="3888432" cy="7962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159555" y="2675467"/>
            <a:ext cx="4896544" cy="1015663"/>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Жаль, что ты не подскажешь своему другу об ошибке. Семидесято</a:t>
            </a:r>
            <a:r>
              <a:rPr lang="ru-RU" sz="1200" dirty="0">
                <a:latin typeface="Times New Roman" panose="02020603050405020304" pitchFamily="18" charset="0"/>
                <a:cs typeface="Times New Roman" panose="02020603050405020304" pitchFamily="18" charset="0"/>
              </a:rPr>
              <a:t>е</a:t>
            </a:r>
            <a:r>
              <a:rPr lang="ru-RU" sz="1200" dirty="0" smtClean="0">
                <a:latin typeface="Times New Roman" panose="02020603050405020304" pitchFamily="18" charset="0"/>
                <a:cs typeface="Times New Roman" panose="02020603050405020304" pitchFamily="18" charset="0"/>
              </a:rPr>
              <a:t> празднование дня победы проходило 9 мая 2015 года, следовательно, твой друг родился 10 мая 1999 года. В двадцатом веке, но уже после празднования дня победы. Министру финансов не знать историю ну никак нельзя.</a:t>
            </a:r>
          </a:p>
        </p:txBody>
      </p:sp>
      <p:sp>
        <p:nvSpPr>
          <p:cNvPr id="13" name="Прямоугольник 12"/>
          <p:cNvSpPr/>
          <p:nvPr/>
        </p:nvSpPr>
        <p:spPr>
          <a:xfrm>
            <a:off x="3707904" y="2132856"/>
            <a:ext cx="936104" cy="5426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42590" y="2141642"/>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Фантазер.</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65863" y="2413638"/>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Промолчу.</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272161284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340586">
            <a:off x="1123801" y="2641945"/>
            <a:ext cx="2127171" cy="2207741"/>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39952" y="2708920"/>
            <a:ext cx="3816424" cy="100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03848" y="2924943"/>
            <a:ext cx="3816424" cy="720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131840" y="2692489"/>
            <a:ext cx="4896544" cy="1015663"/>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Хорошая идея! Вполне возможно, что твой друг просто ошибся. Семидесятое празднование дня победы проходило 9 мая 2015 года, следовательно, твой друг родился 10 мая 1999 года. В двадцатом веке, но уже после празднования дня победы. Министру финансов не знать историю ну никак нельзя.</a:t>
            </a:r>
          </a:p>
        </p:txBody>
      </p:sp>
      <p:sp>
        <p:nvSpPr>
          <p:cNvPr id="13" name="Прямоугольник 12"/>
          <p:cNvSpPr/>
          <p:nvPr/>
        </p:nvSpPr>
        <p:spPr>
          <a:xfrm>
            <a:off x="3707904" y="2204864"/>
            <a:ext cx="2736304"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27368" y="2150276"/>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Фантазер.</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44219" y="2397390"/>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Постараюсь объяснить, что он ошибся.</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194669019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666" y="1629000"/>
            <a:ext cx="7466667" cy="3600000"/>
          </a:xfrm>
          <a:prstGeom prst="rect">
            <a:avLst/>
          </a:prstGeom>
        </p:spPr>
      </p:pic>
      <p:sp>
        <p:nvSpPr>
          <p:cNvPr id="5" name="Прямоугольник 4"/>
          <p:cNvSpPr/>
          <p:nvPr/>
        </p:nvSpPr>
        <p:spPr>
          <a:xfrm>
            <a:off x="3923928" y="2204864"/>
            <a:ext cx="4104456" cy="648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 name="Рисунок 2">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4" name="TextBox 3">
            <a:hlinkClick r:id="rId4"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6" name="Рисунок 5">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95936" y="2924944"/>
            <a:ext cx="352474" cy="285790"/>
          </a:xfrm>
          <a:prstGeom prst="rect">
            <a:avLst/>
          </a:prstGeom>
          <a:scene3d>
            <a:camera prst="orthographicFront"/>
            <a:lightRig rig="threePt" dir="t"/>
          </a:scene3d>
          <a:sp3d>
            <a:bevelT/>
          </a:sp3d>
        </p:spPr>
      </p:pic>
      <p:pic>
        <p:nvPicPr>
          <p:cNvPr id="7" name="Рисунок 6">
            <a:hlinkClick r:id="rId8"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95936" y="3286105"/>
            <a:ext cx="352474" cy="285790"/>
          </a:xfrm>
          <a:prstGeom prst="rect">
            <a:avLst/>
          </a:prstGeom>
          <a:scene3d>
            <a:camera prst="orthographicFront"/>
            <a:lightRig rig="threePt" dir="t"/>
          </a:scene3d>
          <a:sp3d>
            <a:bevelT/>
          </a:sp3d>
        </p:spPr>
      </p:pic>
      <p:pic>
        <p:nvPicPr>
          <p:cNvPr id="8" name="Рисунок 7">
            <a:hlinkClick r:id="rId9"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95936" y="3670769"/>
            <a:ext cx="352474" cy="285790"/>
          </a:xfrm>
          <a:prstGeom prst="rect">
            <a:avLst/>
          </a:prstGeom>
          <a:scene3d>
            <a:camera prst="orthographicFront"/>
            <a:lightRig rig="threePt" dir="t"/>
          </a:scene3d>
          <a:sp3d>
            <a:bevelT/>
          </a:sp3d>
        </p:spPr>
      </p:pic>
      <p:pic>
        <p:nvPicPr>
          <p:cNvPr id="9" name="Рисунок 8">
            <a:hlinkClick r:id="rId10"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95936" y="4067609"/>
            <a:ext cx="352474" cy="285790"/>
          </a:xfrm>
          <a:prstGeom prst="rect">
            <a:avLst/>
          </a:prstGeom>
          <a:scene3d>
            <a:camera prst="orthographicFront"/>
            <a:lightRig rig="threePt" dir="t"/>
          </a:scene3d>
          <a:sp3d>
            <a:bevelT/>
          </a:sp3d>
        </p:spPr>
      </p:pic>
      <p:pic>
        <p:nvPicPr>
          <p:cNvPr id="10" name="Рисунок 9">
            <a:hlinkClick r:id="rId2"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43608" y="2566029"/>
            <a:ext cx="2638729" cy="2011731"/>
          </a:xfrm>
          <a:prstGeom prst="rect">
            <a:avLst/>
          </a:prstGeom>
          <a:ln>
            <a:noFill/>
          </a:ln>
          <a:effectLst>
            <a:softEdge rad="112500"/>
          </a:effectLst>
        </p:spPr>
      </p:pic>
      <p:pic>
        <p:nvPicPr>
          <p:cNvPr id="11" name="Рисунок 10">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12" name="TextBox 11"/>
          <p:cNvSpPr txBox="1"/>
          <p:nvPr/>
        </p:nvSpPr>
        <p:spPr>
          <a:xfrm>
            <a:off x="3887924" y="2267290"/>
            <a:ext cx="4176464" cy="523220"/>
          </a:xfrm>
          <a:prstGeom prst="rect">
            <a:avLst/>
          </a:prstGeom>
          <a:noFill/>
        </p:spPr>
        <p:txBody>
          <a:bodyPr wrap="square" rtlCol="0">
            <a:spAutoFit/>
          </a:bodyPr>
          <a:lstStyle/>
          <a:p>
            <a:pPr algn="just"/>
            <a:r>
              <a:rPr lang="ru-RU" sz="1400" dirty="0" smtClean="0">
                <a:latin typeface="Times New Roman" panose="02020603050405020304" pitchFamily="18" charset="0"/>
                <a:cs typeface="Times New Roman" panose="02020603050405020304" pitchFamily="18" charset="0"/>
              </a:rPr>
              <a:t>Помнишь ли ты расписание уроков на следующую неделю?</a:t>
            </a:r>
          </a:p>
        </p:txBody>
      </p:sp>
      <p:sp>
        <p:nvSpPr>
          <p:cNvPr id="17" name="Прямоугольник 16"/>
          <p:cNvSpPr/>
          <p:nvPr/>
        </p:nvSpPr>
        <p:spPr>
          <a:xfrm>
            <a:off x="4571999" y="2924944"/>
            <a:ext cx="3312369" cy="1728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4348410" y="2924944"/>
            <a:ext cx="858364" cy="292388"/>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Помню.</a:t>
            </a:r>
          </a:p>
        </p:txBody>
      </p:sp>
      <p:sp>
        <p:nvSpPr>
          <p:cNvPr id="14" name="TextBox 13"/>
          <p:cNvSpPr txBox="1"/>
          <p:nvPr/>
        </p:nvSpPr>
        <p:spPr>
          <a:xfrm>
            <a:off x="4348410" y="3178325"/>
            <a:ext cx="3823990" cy="492443"/>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Помню только ближайший учебный день, остальное записано в дневнике.</a:t>
            </a:r>
          </a:p>
        </p:txBody>
      </p:sp>
      <p:sp>
        <p:nvSpPr>
          <p:cNvPr id="15" name="TextBox 14"/>
          <p:cNvSpPr txBox="1"/>
          <p:nvPr/>
        </p:nvSpPr>
        <p:spPr>
          <a:xfrm>
            <a:off x="4355976" y="3664171"/>
            <a:ext cx="3240360" cy="292388"/>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Не помню, но в дневнике все записано.</a:t>
            </a:r>
          </a:p>
        </p:txBody>
      </p:sp>
      <p:sp>
        <p:nvSpPr>
          <p:cNvPr id="16" name="TextBox 15"/>
          <p:cNvSpPr txBox="1"/>
          <p:nvPr/>
        </p:nvSpPr>
        <p:spPr>
          <a:xfrm>
            <a:off x="4355976" y="3960639"/>
            <a:ext cx="3816424" cy="492443"/>
          </a:xfrm>
          <a:prstGeom prst="rect">
            <a:avLst/>
          </a:prstGeom>
          <a:noFill/>
        </p:spPr>
        <p:txBody>
          <a:bodyPr wrap="square" rtlCol="0">
            <a:spAutoFit/>
          </a:bodyPr>
          <a:lstStyle/>
          <a:p>
            <a:pPr algn="just"/>
            <a:r>
              <a:rPr lang="ru-RU" sz="1300" dirty="0" smtClean="0">
                <a:latin typeface="Times New Roman" panose="02020603050405020304" pitchFamily="18" charset="0"/>
                <a:cs typeface="Times New Roman" panose="02020603050405020304" pitchFamily="18" charset="0"/>
              </a:rPr>
              <a:t>Мне не нужно помнить расписание и заполнять дневник – одноклассники подскажут.</a:t>
            </a:r>
          </a:p>
        </p:txBody>
      </p:sp>
    </p:spTree>
    <p:extLst>
      <p:ext uri="{BB962C8B-B14F-4D97-AF65-F5344CB8AC3E}">
        <p14:creationId xmlns:p14="http://schemas.microsoft.com/office/powerpoint/2010/main" val="383661769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1600" y="2852936"/>
            <a:ext cx="2262402" cy="1724824"/>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39952" y="2708920"/>
            <a:ext cx="3290658"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34002" y="2948659"/>
            <a:ext cx="3290658"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209429" y="2682895"/>
            <a:ext cx="4896544" cy="646331"/>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Отличная память! Ты собираешься стать Министром финансов, а значит потребуется запоминать очень много важной и нужной информации, ведь от этого зависит благосостояние республики.</a:t>
            </a:r>
          </a:p>
        </p:txBody>
      </p:sp>
      <p:sp>
        <p:nvSpPr>
          <p:cNvPr id="13" name="Прямоугольник 12"/>
          <p:cNvSpPr/>
          <p:nvPr/>
        </p:nvSpPr>
        <p:spPr>
          <a:xfrm>
            <a:off x="3707904" y="2204864"/>
            <a:ext cx="1419139"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65863" y="2158228"/>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Расписание уроков.</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75282" y="2405896"/>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Помню.</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209228495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1600" y="2852936"/>
            <a:ext cx="2262402" cy="1724824"/>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245437" y="2852936"/>
            <a:ext cx="3888432" cy="8624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34002" y="3096664"/>
            <a:ext cx="3888432" cy="8624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272184" y="2868643"/>
            <a:ext cx="4896544" cy="830997"/>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Очень хорошо, что ты ведешь записи! Ты собираешься стать Министром финансов, а значит потребуется запоминать очень много важной и нужной информации, ведь от этого зависит благосостояние республики.</a:t>
            </a:r>
          </a:p>
        </p:txBody>
      </p:sp>
      <p:sp>
        <p:nvSpPr>
          <p:cNvPr id="13" name="Прямоугольник 12"/>
          <p:cNvSpPr/>
          <p:nvPr/>
        </p:nvSpPr>
        <p:spPr>
          <a:xfrm>
            <a:off x="3707904" y="2132856"/>
            <a:ext cx="4320480" cy="7200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78395" y="2140579"/>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Расписание уроков.</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78393" y="2417578"/>
            <a:ext cx="3930473" cy="461665"/>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Помню только ближайший учебный день, остальное записано в дневнике.</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19784478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1600" y="2852936"/>
            <a:ext cx="2262402" cy="1724824"/>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39952" y="2708920"/>
            <a:ext cx="3888432" cy="936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34002" y="2960947"/>
            <a:ext cx="3888432" cy="936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204906" y="2679747"/>
            <a:ext cx="4896544" cy="830997"/>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Очень хорошо, что ты ведешь записи, но жаль, что без них ты совсем не помнишь расписания. Тому, кто </a:t>
            </a:r>
            <a:r>
              <a:rPr lang="ru-RU" sz="1200" dirty="0">
                <a:latin typeface="Times New Roman" panose="02020603050405020304" pitchFamily="18" charset="0"/>
                <a:cs typeface="Times New Roman" panose="02020603050405020304" pitchFamily="18" charset="0"/>
              </a:rPr>
              <a:t>х</a:t>
            </a:r>
            <a:r>
              <a:rPr lang="ru-RU" sz="1200" dirty="0" smtClean="0">
                <a:latin typeface="Times New Roman" panose="02020603050405020304" pitchFamily="18" charset="0"/>
                <a:cs typeface="Times New Roman" panose="02020603050405020304" pitchFamily="18" charset="0"/>
              </a:rPr>
              <a:t>очет стать Министром финансов, потребуется запоминать очень много важной и нужной информации, ведь от этого зависит благосостояние республики.</a:t>
            </a:r>
          </a:p>
        </p:txBody>
      </p:sp>
      <p:sp>
        <p:nvSpPr>
          <p:cNvPr id="13" name="Прямоугольник 12"/>
          <p:cNvSpPr/>
          <p:nvPr/>
        </p:nvSpPr>
        <p:spPr>
          <a:xfrm>
            <a:off x="3707904" y="2132856"/>
            <a:ext cx="2952328" cy="576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65863" y="2143889"/>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Расписание уроков.</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65862" y="2425784"/>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Не помню, но в дневнике все записано.</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80" y="3861048"/>
            <a:ext cx="676661" cy="299506"/>
          </a:xfrm>
          <a:prstGeom prst="rect">
            <a:avLst/>
          </a:prstGeom>
        </p:spPr>
      </p:pic>
    </p:spTree>
    <p:extLst>
      <p:ext uri="{BB962C8B-B14F-4D97-AF65-F5344CB8AC3E}">
        <p14:creationId xmlns:p14="http://schemas.microsoft.com/office/powerpoint/2010/main" val="337267258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4" name="Рисунок 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5" name="Рисунок 4">
            <a:hlinkClick r:id="rId2"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1600" y="2852936"/>
            <a:ext cx="2262402" cy="1724824"/>
          </a:xfrm>
          <a:prstGeom prst="rect">
            <a:avLst/>
          </a:prstGeom>
          <a:ln>
            <a:noFill/>
          </a:ln>
          <a:effectLst>
            <a:softEdge rad="112500"/>
          </a:effectLst>
        </p:spPr>
      </p:pic>
      <p:pic>
        <p:nvPicPr>
          <p:cNvPr id="6" name="Рисунок 5">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7" name="TextBox 6">
            <a:hlinkClick r:id="rId7"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211960" y="2996952"/>
            <a:ext cx="3816424" cy="11643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306190" y="3212976"/>
            <a:ext cx="2633961" cy="11643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275856" y="2948751"/>
            <a:ext cx="4896544" cy="1200329"/>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Глупо считать, что кто-то должен запоминать и записывать твое расписание вместо тебя. Подумай: как только того, кто запоминал и записывал за тебя, не окажется рядом – ты будешь абсолютно лишен информации, а тому, кто хочет стать Министром финансов, потребуется запоминать очень много важной и нужной информации, ведь от этого зависит благосостояние республики.</a:t>
            </a:r>
          </a:p>
        </p:txBody>
      </p:sp>
      <p:sp>
        <p:nvSpPr>
          <p:cNvPr id="13" name="Прямоугольник 12"/>
          <p:cNvSpPr/>
          <p:nvPr/>
        </p:nvSpPr>
        <p:spPr>
          <a:xfrm>
            <a:off x="3707904" y="2132856"/>
            <a:ext cx="4061036" cy="8158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40253" y="2143889"/>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Расписание уроков.</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69845" y="2420888"/>
            <a:ext cx="3930473" cy="461665"/>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Мне не нужно помнить расписание и заполнять дневник – одноклассники подскажут.</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092279" y="4161330"/>
            <a:ext cx="676661" cy="299506"/>
          </a:xfrm>
          <a:prstGeom prst="rect">
            <a:avLst/>
          </a:prstGeom>
        </p:spPr>
      </p:pic>
    </p:spTree>
    <p:extLst>
      <p:ext uri="{BB962C8B-B14F-4D97-AF65-F5344CB8AC3E}">
        <p14:creationId xmlns:p14="http://schemas.microsoft.com/office/powerpoint/2010/main" val="171218217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666" y="1629000"/>
            <a:ext cx="7466667" cy="3600000"/>
          </a:xfrm>
          <a:prstGeom prst="rect">
            <a:avLst/>
          </a:prstGeom>
        </p:spPr>
      </p:pic>
      <p:sp>
        <p:nvSpPr>
          <p:cNvPr id="5" name="Прямоугольник 4"/>
          <p:cNvSpPr/>
          <p:nvPr/>
        </p:nvSpPr>
        <p:spPr>
          <a:xfrm>
            <a:off x="3131840" y="2152246"/>
            <a:ext cx="5040560" cy="6613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 name="Рисунок 2">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4" name="TextBox 3">
            <a:hlinkClick r:id="rId4"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6" name="Рисунок 5">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11590" y="2924944"/>
            <a:ext cx="352474" cy="285790"/>
          </a:xfrm>
          <a:prstGeom prst="rect">
            <a:avLst/>
          </a:prstGeom>
          <a:scene3d>
            <a:camera prst="orthographicFront"/>
            <a:lightRig rig="threePt" dir="t"/>
          </a:scene3d>
          <a:sp3d>
            <a:bevelT/>
          </a:sp3d>
        </p:spPr>
      </p:pic>
      <p:pic>
        <p:nvPicPr>
          <p:cNvPr id="7" name="Рисунок 6">
            <a:hlinkClick r:id="rId8"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11590" y="3490103"/>
            <a:ext cx="352474" cy="285790"/>
          </a:xfrm>
          <a:prstGeom prst="rect">
            <a:avLst/>
          </a:prstGeom>
          <a:scene3d>
            <a:camera prst="orthographicFront"/>
            <a:lightRig rig="threePt" dir="t"/>
          </a:scene3d>
          <a:sp3d>
            <a:bevelT/>
          </a:sp3d>
        </p:spPr>
      </p:pic>
      <p:pic>
        <p:nvPicPr>
          <p:cNvPr id="8" name="Рисунок 7">
            <a:hlinkClick r:id="rId9"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11590" y="3936087"/>
            <a:ext cx="352474" cy="285790"/>
          </a:xfrm>
          <a:prstGeom prst="rect">
            <a:avLst/>
          </a:prstGeom>
          <a:scene3d>
            <a:camera prst="orthographicFront"/>
            <a:lightRig rig="threePt" dir="t"/>
          </a:scene3d>
          <a:sp3d>
            <a:bevelT/>
          </a:sp3d>
        </p:spPr>
      </p:pic>
      <p:pic>
        <p:nvPicPr>
          <p:cNvPr id="9" name="Рисунок 8">
            <a:hlinkClick r:id="rId10"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11590" y="4509120"/>
            <a:ext cx="352474" cy="285790"/>
          </a:xfrm>
          <a:prstGeom prst="rect">
            <a:avLst/>
          </a:prstGeom>
          <a:scene3d>
            <a:camera prst="orthographicFront"/>
            <a:lightRig rig="threePt" dir="t"/>
          </a:scene3d>
          <a:sp3d>
            <a:bevelT/>
          </a:sp3d>
        </p:spPr>
      </p:pic>
      <p:pic>
        <p:nvPicPr>
          <p:cNvPr id="10" name="Рисунок 9">
            <a:hlinkClick r:id="rId2"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43608" y="2866235"/>
            <a:ext cx="2651958" cy="1994734"/>
          </a:xfrm>
          <a:prstGeom prst="rect">
            <a:avLst/>
          </a:prstGeom>
          <a:ln>
            <a:noFill/>
          </a:ln>
          <a:effectLst>
            <a:softEdge rad="112500"/>
          </a:effectLst>
        </p:spPr>
      </p:pic>
      <p:pic>
        <p:nvPicPr>
          <p:cNvPr id="11" name="Рисунок 10">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sp>
        <p:nvSpPr>
          <p:cNvPr id="12" name="TextBox 11"/>
          <p:cNvSpPr txBox="1"/>
          <p:nvPr/>
        </p:nvSpPr>
        <p:spPr>
          <a:xfrm>
            <a:off x="3347864" y="2054901"/>
            <a:ext cx="4824536" cy="738664"/>
          </a:xfrm>
          <a:prstGeom prst="rect">
            <a:avLst/>
          </a:prstGeom>
          <a:noFill/>
        </p:spPr>
        <p:txBody>
          <a:bodyPr wrap="square" rtlCol="0">
            <a:spAutoFit/>
          </a:bodyPr>
          <a:lstStyle/>
          <a:p>
            <a:pPr algn="just"/>
            <a:r>
              <a:rPr lang="ru-RU" sz="1400" dirty="0" smtClean="0">
                <a:latin typeface="Times New Roman" panose="02020603050405020304" pitchFamily="18" charset="0"/>
                <a:cs typeface="Times New Roman" panose="02020603050405020304" pitchFamily="18" charset="0"/>
              </a:rPr>
              <a:t>Учительница предложила вам самим составить расписание дежурства по классу, а класс единогласно решил, что ты правильнее всех составишь расписание. Что ты сделаешь? </a:t>
            </a:r>
          </a:p>
        </p:txBody>
      </p:sp>
      <p:sp>
        <p:nvSpPr>
          <p:cNvPr id="17" name="Прямоугольник 16"/>
          <p:cNvSpPr/>
          <p:nvPr/>
        </p:nvSpPr>
        <p:spPr>
          <a:xfrm>
            <a:off x="4264064" y="2924944"/>
            <a:ext cx="3874799" cy="18699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p:nvSpPr>
        <p:spPr>
          <a:xfrm>
            <a:off x="4355976" y="4437112"/>
            <a:ext cx="2506647" cy="575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4264064" y="2814585"/>
            <a:ext cx="3908336" cy="646331"/>
          </a:xfrm>
          <a:prstGeom prst="rect">
            <a:avLst/>
          </a:prstGeom>
          <a:noFill/>
        </p:spPr>
        <p:txBody>
          <a:bodyPr wrap="square" rtlCol="0">
            <a:spAutoFit/>
          </a:bodyPr>
          <a:lstStyle/>
          <a:p>
            <a:pPr algn="just"/>
            <a:r>
              <a:rPr lang="ru-RU" sz="1200" dirty="0" smtClean="0">
                <a:latin typeface="Times New Roman" panose="02020603050405020304" pitchFamily="18" charset="0"/>
                <a:cs typeface="Times New Roman" panose="02020603050405020304" pitchFamily="18" charset="0"/>
              </a:rPr>
              <a:t>Очень приятно, что меня выбрали, но я откажусь от возможности решить вопрос дежурства в классе – пусть другие решают.</a:t>
            </a:r>
          </a:p>
        </p:txBody>
      </p:sp>
      <p:sp>
        <p:nvSpPr>
          <p:cNvPr id="14" name="TextBox 13"/>
          <p:cNvSpPr txBox="1"/>
          <p:nvPr/>
        </p:nvSpPr>
        <p:spPr>
          <a:xfrm>
            <a:off x="4264063" y="3391520"/>
            <a:ext cx="3874799" cy="461665"/>
          </a:xfrm>
          <a:prstGeom prst="rect">
            <a:avLst/>
          </a:prstGeom>
          <a:noFill/>
        </p:spPr>
        <p:txBody>
          <a:bodyPr wrap="square" rtlCol="0">
            <a:spAutoFit/>
          </a:bodyPr>
          <a:lstStyle/>
          <a:p>
            <a:pPr algn="just"/>
            <a:r>
              <a:rPr lang="ru-RU" sz="1200" dirty="0" smtClean="0">
                <a:latin typeface="Times New Roman" panose="02020603050405020304" pitchFamily="18" charset="0"/>
                <a:cs typeface="Times New Roman" panose="02020603050405020304" pitchFamily="18" charset="0"/>
              </a:rPr>
              <a:t>С радостью составлю расписание удобное для себя и своих друзей.</a:t>
            </a:r>
          </a:p>
        </p:txBody>
      </p:sp>
      <p:sp>
        <p:nvSpPr>
          <p:cNvPr id="15" name="TextBox 14"/>
          <p:cNvSpPr txBox="1"/>
          <p:nvPr/>
        </p:nvSpPr>
        <p:spPr>
          <a:xfrm>
            <a:off x="4255679" y="3775893"/>
            <a:ext cx="3883183" cy="646331"/>
          </a:xfrm>
          <a:prstGeom prst="rect">
            <a:avLst/>
          </a:prstGeom>
          <a:noFill/>
        </p:spPr>
        <p:txBody>
          <a:bodyPr wrap="square" rtlCol="0">
            <a:spAutoFit/>
          </a:bodyPr>
          <a:lstStyle/>
          <a:p>
            <a:pPr algn="just"/>
            <a:r>
              <a:rPr lang="ru-RU" sz="1200" dirty="0" smtClean="0">
                <a:latin typeface="Times New Roman" panose="02020603050405020304" pitchFamily="18" charset="0"/>
                <a:cs typeface="Times New Roman" panose="02020603050405020304" pitchFamily="18" charset="0"/>
              </a:rPr>
              <a:t>Спрошу, кто когда хочет дежурить, и составлю расписание с учетом максимального количества учтенных предложений.</a:t>
            </a:r>
          </a:p>
        </p:txBody>
      </p:sp>
      <p:sp>
        <p:nvSpPr>
          <p:cNvPr id="16" name="TextBox 15"/>
          <p:cNvSpPr txBox="1"/>
          <p:nvPr/>
        </p:nvSpPr>
        <p:spPr>
          <a:xfrm>
            <a:off x="4255679" y="4405793"/>
            <a:ext cx="3916721" cy="461665"/>
          </a:xfrm>
          <a:prstGeom prst="rect">
            <a:avLst/>
          </a:prstGeom>
          <a:noFill/>
        </p:spPr>
        <p:txBody>
          <a:bodyPr wrap="square" rtlCol="0">
            <a:spAutoFit/>
          </a:bodyPr>
          <a:lstStyle/>
          <a:p>
            <a:pPr algn="just"/>
            <a:r>
              <a:rPr lang="ru-RU" sz="1200" dirty="0" smtClean="0">
                <a:latin typeface="Times New Roman" panose="02020603050405020304" pitchFamily="18" charset="0"/>
                <a:cs typeface="Times New Roman" panose="02020603050405020304" pitchFamily="18" charset="0"/>
              </a:rPr>
              <a:t>Предложу вообще не составлять никакого расписания и не дежурить совсем.</a:t>
            </a:r>
          </a:p>
        </p:txBody>
      </p:sp>
    </p:spTree>
    <p:extLst>
      <p:ext uri="{BB962C8B-B14F-4D97-AF65-F5344CB8AC3E}">
        <p14:creationId xmlns:p14="http://schemas.microsoft.com/office/powerpoint/2010/main" val="402124173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3" name="Рисунок 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3608" y="3127766"/>
            <a:ext cx="2304256" cy="1733202"/>
          </a:xfrm>
          <a:prstGeom prst="rect">
            <a:avLst/>
          </a:prstGeom>
          <a:ln>
            <a:noFill/>
          </a:ln>
          <a:effectLst>
            <a:softEdge rad="112500"/>
          </a:effectLst>
        </p:spPr>
      </p:pic>
      <p:pic>
        <p:nvPicPr>
          <p:cNvPr id="5" name="Рисунок 4">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6" name="TextBox 5">
            <a:hlinkClick r:id="rId6"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211960" y="2996952"/>
            <a:ext cx="3744416"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339480" y="3238293"/>
            <a:ext cx="872480" cy="7200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239120" y="2957050"/>
            <a:ext cx="4896544" cy="1015663"/>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Отказавшись от предложения, ты, конечно, уйдешь от принятия решения, но проблема с дежурством останется. Министр финансов обязательно должен быть решительным человеком, рассматривающим каждый день важнейшие вопросы развития Республики.</a:t>
            </a:r>
          </a:p>
        </p:txBody>
      </p:sp>
      <p:sp>
        <p:nvSpPr>
          <p:cNvPr id="13" name="Прямоугольник 12"/>
          <p:cNvSpPr/>
          <p:nvPr/>
        </p:nvSpPr>
        <p:spPr>
          <a:xfrm>
            <a:off x="3707904" y="2204864"/>
            <a:ext cx="4359944" cy="840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50879" y="2132856"/>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Лидерство.</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3650879" y="2409855"/>
            <a:ext cx="4392488" cy="646331"/>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Очень приятно, что меня выбрали, но я откажусь от возможности решить вопрос дежурства в классе – пусть другие решают.</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4" name="Прямоугольник 13"/>
          <p:cNvSpPr/>
          <p:nvPr/>
        </p:nvSpPr>
        <p:spPr>
          <a:xfrm>
            <a:off x="7953920" y="2348880"/>
            <a:ext cx="181744" cy="648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 name="Рисунок 6">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277259" y="4141027"/>
            <a:ext cx="676661" cy="299506"/>
          </a:xfrm>
          <a:prstGeom prst="rect">
            <a:avLst/>
          </a:prstGeom>
        </p:spPr>
      </p:pic>
    </p:spTree>
    <p:extLst>
      <p:ext uri="{BB962C8B-B14F-4D97-AF65-F5344CB8AC3E}">
        <p14:creationId xmlns:p14="http://schemas.microsoft.com/office/powerpoint/2010/main" val="177961289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3" name="Рисунок 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3608" y="3127766"/>
            <a:ext cx="2304256" cy="1733202"/>
          </a:xfrm>
          <a:prstGeom prst="rect">
            <a:avLst/>
          </a:prstGeom>
          <a:ln>
            <a:noFill/>
          </a:ln>
          <a:effectLst>
            <a:softEdge rad="112500"/>
          </a:effectLst>
        </p:spPr>
      </p:pic>
      <p:pic>
        <p:nvPicPr>
          <p:cNvPr id="5" name="Рисунок 4">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6" name="TextBox 5">
            <a:hlinkClick r:id="rId6"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195109" y="2924944"/>
            <a:ext cx="3888432"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3275856" y="3104964"/>
            <a:ext cx="1080120"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3229510" y="2864554"/>
            <a:ext cx="4942890" cy="646331"/>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Дружба – это хорошо, но как же чувство справедливости? Министр финансов, в первую очередь, должен руководствоваться именно им.</a:t>
            </a:r>
          </a:p>
        </p:txBody>
      </p:sp>
      <p:sp>
        <p:nvSpPr>
          <p:cNvPr id="7" name="Прямоугольник 6"/>
          <p:cNvSpPr/>
          <p:nvPr/>
        </p:nvSpPr>
        <p:spPr>
          <a:xfrm>
            <a:off x="3707904" y="2132856"/>
            <a:ext cx="4176464" cy="7316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3646892" y="2138610"/>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Лидерство.</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3646892" y="2415609"/>
            <a:ext cx="3930473" cy="461665"/>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С радостью составлю расписание удобное для себя и своих друзей.</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12" name="Рисунок 11">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277259" y="4141027"/>
            <a:ext cx="676661" cy="299506"/>
          </a:xfrm>
          <a:prstGeom prst="rect">
            <a:avLst/>
          </a:prstGeom>
        </p:spPr>
      </p:pic>
    </p:spTree>
    <p:extLst>
      <p:ext uri="{BB962C8B-B14F-4D97-AF65-F5344CB8AC3E}">
        <p14:creationId xmlns:p14="http://schemas.microsoft.com/office/powerpoint/2010/main" val="243709044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3" name="Рисунок 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3608" y="3127766"/>
            <a:ext cx="2304256" cy="1733202"/>
          </a:xfrm>
          <a:prstGeom prst="rect">
            <a:avLst/>
          </a:prstGeom>
          <a:ln>
            <a:noFill/>
          </a:ln>
          <a:effectLst>
            <a:softEdge rad="112500"/>
          </a:effectLst>
        </p:spPr>
      </p:pic>
      <p:pic>
        <p:nvPicPr>
          <p:cNvPr id="5" name="Рисунок 4">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6" name="TextBox 5">
            <a:hlinkClick r:id="rId6"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4211960" y="2924944"/>
            <a:ext cx="3941037" cy="864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3275856" y="3151396"/>
            <a:ext cx="1008112" cy="864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3203848" y="2870898"/>
            <a:ext cx="4942890" cy="830997"/>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Отличный выбор! Чувство справедливости подсказало тебе поступить правильно и учесть интересы всех. Министр финансов должен заботиться обо всех гражданах Республики Коми вне зависимости от дружеских отношений.</a:t>
            </a:r>
          </a:p>
        </p:txBody>
      </p:sp>
      <p:sp>
        <p:nvSpPr>
          <p:cNvPr id="7" name="Прямоугольник 6"/>
          <p:cNvSpPr/>
          <p:nvPr/>
        </p:nvSpPr>
        <p:spPr>
          <a:xfrm>
            <a:off x="3707904" y="2132856"/>
            <a:ext cx="4246016" cy="7380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3644467" y="2145701"/>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Лидерство.</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3644467" y="2409233"/>
            <a:ext cx="4549328" cy="461665"/>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Спрошу, кто когда хочет дежурить, и составлю расписание с учетом максимального количества учтенных предложений.</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12" name="Рисунок 11">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277259" y="4141027"/>
            <a:ext cx="676661" cy="299506"/>
          </a:xfrm>
          <a:prstGeom prst="rect">
            <a:avLst/>
          </a:prstGeom>
        </p:spPr>
      </p:pic>
    </p:spTree>
    <p:extLst>
      <p:ext uri="{BB962C8B-B14F-4D97-AF65-F5344CB8AC3E}">
        <p14:creationId xmlns:p14="http://schemas.microsoft.com/office/powerpoint/2010/main" val="349092109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7238" y="1609952"/>
            <a:ext cx="7409524" cy="3638095"/>
          </a:xfrm>
          <a:prstGeom prst="rect">
            <a:avLst/>
          </a:prstGeom>
        </p:spPr>
      </p:pic>
      <p:pic>
        <p:nvPicPr>
          <p:cNvPr id="3" name="Рисунок 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507" y="6322615"/>
            <a:ext cx="914400" cy="400050"/>
          </a:xfrm>
          <a:prstGeom prst="rect">
            <a:avLst/>
          </a:prstGeom>
        </p:spPr>
      </p:pic>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3608" y="3127766"/>
            <a:ext cx="2304256" cy="1733202"/>
          </a:xfrm>
          <a:prstGeom prst="rect">
            <a:avLst/>
          </a:prstGeom>
          <a:ln>
            <a:noFill/>
          </a:ln>
          <a:effectLst>
            <a:softEdge rad="112500"/>
          </a:effectLst>
        </p:spPr>
      </p:pic>
      <p:pic>
        <p:nvPicPr>
          <p:cNvPr id="5" name="Рисунок 4">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6" name="TextBox 5">
            <a:hlinkClick r:id="rId6"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4172808" y="2911376"/>
            <a:ext cx="3804261" cy="8056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3275856" y="3153165"/>
            <a:ext cx="1008112" cy="7161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3259832" y="2895021"/>
            <a:ext cx="4896544" cy="830997"/>
          </a:xfrm>
          <a:prstGeom prst="rect">
            <a:avLst/>
          </a:prstGeom>
          <a:noFill/>
        </p:spPr>
        <p:txBody>
          <a:bodyPr wrap="square" rtlCol="0">
            <a:spAutoFit/>
          </a:bodyPr>
          <a:lstStyle/>
          <a:p>
            <a:pPr algn="just"/>
            <a:r>
              <a:rPr lang="ru-RU" sz="1100" dirty="0"/>
              <a:t> </a:t>
            </a:r>
            <a:r>
              <a:rPr lang="ru-RU" sz="1100" dirty="0" smtClean="0"/>
              <a:t>                          </a:t>
            </a:r>
            <a:r>
              <a:rPr lang="ru-RU" sz="1200" dirty="0" smtClean="0">
                <a:latin typeface="Times New Roman" panose="02020603050405020304" pitchFamily="18" charset="0"/>
                <a:cs typeface="Times New Roman" panose="02020603050405020304" pitchFamily="18" charset="0"/>
              </a:rPr>
              <a:t>Таким образом, ты, конечно, уйдешь от ответственности, но проблема с дежурством останется. Министр финансов обязательно должен быть ответственным и решительным человеком, каждый день решая важнейшие вопросы развития Республики.</a:t>
            </a:r>
          </a:p>
        </p:txBody>
      </p:sp>
      <p:sp>
        <p:nvSpPr>
          <p:cNvPr id="7" name="Прямоугольник 6"/>
          <p:cNvSpPr/>
          <p:nvPr/>
        </p:nvSpPr>
        <p:spPr>
          <a:xfrm>
            <a:off x="3707904" y="2204864"/>
            <a:ext cx="4195717" cy="7621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3659798" y="2132856"/>
            <a:ext cx="3930473" cy="276999"/>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Лидерство.</a:t>
            </a:r>
            <a:endParaRPr lang="ru-RU" sz="1200" dirty="0">
              <a:solidFill>
                <a:srgbClr val="FF0000"/>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3659797" y="2404811"/>
            <a:ext cx="3930473" cy="461665"/>
          </a:xfrm>
          <a:prstGeom prst="rect">
            <a:avLst/>
          </a:prstGeom>
          <a:noFill/>
        </p:spPr>
        <p:txBody>
          <a:bodyPr wrap="square" rtlCol="0">
            <a:spAutoFit/>
          </a:bodyPr>
          <a:lstStyle/>
          <a:p>
            <a:r>
              <a:rPr lang="ru-RU" sz="1200" dirty="0" smtClean="0">
                <a:solidFill>
                  <a:srgbClr val="FF0000"/>
                </a:solidFill>
                <a:latin typeface="Times New Roman" panose="02020603050405020304" pitchFamily="18" charset="0"/>
                <a:cs typeface="Times New Roman" panose="02020603050405020304" pitchFamily="18" charset="0"/>
              </a:rPr>
              <a:t>Предложу вообще не составлять никакого расписания и не дежурить совсем.</a:t>
            </a:r>
            <a:endParaRPr lang="ru-RU" sz="1200" dirty="0">
              <a:solidFill>
                <a:srgbClr val="FF0000"/>
              </a:solidFill>
              <a:latin typeface="Times New Roman" panose="02020603050405020304" pitchFamily="18" charset="0"/>
              <a:cs typeface="Times New Roman" panose="02020603050405020304" pitchFamily="18" charset="0"/>
            </a:endParaRPr>
          </a:p>
        </p:txBody>
      </p:sp>
      <p:pic>
        <p:nvPicPr>
          <p:cNvPr id="12" name="Рисунок 11">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277259" y="4141027"/>
            <a:ext cx="676661" cy="299506"/>
          </a:xfrm>
          <a:prstGeom prst="rect">
            <a:avLst/>
          </a:prstGeom>
        </p:spPr>
      </p:pic>
    </p:spTree>
    <p:extLst>
      <p:ext uri="{BB962C8B-B14F-4D97-AF65-F5344CB8AC3E}">
        <p14:creationId xmlns:p14="http://schemas.microsoft.com/office/powerpoint/2010/main" val="90590258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607237" y="1502305"/>
            <a:ext cx="5884368" cy="4524315"/>
          </a:xfrm>
          <a:prstGeom prst="rect">
            <a:avLst/>
          </a:prstGeom>
          <a:noFill/>
          <a:ln>
            <a:noFill/>
          </a:ln>
        </p:spPr>
        <p:txBody>
          <a:bodyPr wrap="none" rtlCol="0">
            <a:spAutoFit/>
          </a:bodyPr>
          <a:lstStyle/>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Ну вот и все!</a:t>
            </a:r>
          </a:p>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Наше путешествие подошло к концу.</a:t>
            </a:r>
          </a:p>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Надеемся, Вам было весело и интересно</a:t>
            </a:r>
          </a:p>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и Вы узнали много нового о</a:t>
            </a:r>
          </a:p>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Министерстве финансов Республики Коми</a:t>
            </a:r>
            <a:r>
              <a:rPr lang="ru-RU" sz="2400" dirty="0" smtClean="0">
                <a:latin typeface="Times New Roman" panose="02020603050405020304" pitchFamily="18" charset="0"/>
                <a:cs typeface="Times New Roman" panose="02020603050405020304" pitchFamily="18" charset="0"/>
              </a:rPr>
              <a:t>.</a:t>
            </a:r>
          </a:p>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Когда станете взрослыми и</a:t>
            </a:r>
          </a:p>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получите соответствующее </a:t>
            </a:r>
          </a:p>
          <a:p>
            <a:pPr algn="ctr"/>
            <a:r>
              <a:rPr lang="ru-RU" sz="2400" dirty="0">
                <a:ln>
                  <a:solidFill>
                    <a:schemeClr val="tx2"/>
                  </a:solidFill>
                </a:ln>
                <a:solidFill>
                  <a:srgbClr val="FF0000"/>
                </a:solidFill>
                <a:latin typeface="Times New Roman" panose="02020603050405020304" pitchFamily="18" charset="0"/>
                <a:cs typeface="Times New Roman" panose="02020603050405020304" pitchFamily="18" charset="0"/>
              </a:rPr>
              <a:t>о</a:t>
            </a: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бразование,</a:t>
            </a:r>
          </a:p>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ждем Вас в нашем </a:t>
            </a:r>
          </a:p>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дружном коллективе!</a:t>
            </a:r>
          </a:p>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Спасибо за участие!</a:t>
            </a:r>
          </a:p>
          <a:p>
            <a:pPr algn="ctr"/>
            <a:r>
              <a:rPr lang="ru-RU" sz="2400" dirty="0" smtClean="0">
                <a:ln>
                  <a:solidFill>
                    <a:schemeClr val="tx2"/>
                  </a:solidFill>
                </a:ln>
                <a:solidFill>
                  <a:srgbClr val="FF0000"/>
                </a:solidFill>
                <a:latin typeface="Times New Roman" panose="02020603050405020304" pitchFamily="18" charset="0"/>
                <a:cs typeface="Times New Roman" panose="02020603050405020304" pitchFamily="18" charset="0"/>
              </a:rPr>
              <a:t>До встречи!</a:t>
            </a:r>
          </a:p>
        </p:txBody>
      </p:sp>
      <p:pic>
        <p:nvPicPr>
          <p:cNvPr id="20" name="Рисунок 19">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25" y="-2629"/>
            <a:ext cx="2085707" cy="1036082"/>
          </a:xfrm>
          <a:prstGeom prst="rect">
            <a:avLst/>
          </a:prstGeom>
          <a:ln>
            <a:noFill/>
          </a:ln>
          <a:effectLst>
            <a:softEdge rad="112500"/>
          </a:effectLst>
        </p:spPr>
      </p:pic>
      <p:sp>
        <p:nvSpPr>
          <p:cNvPr id="21" name="TextBox 20">
            <a:hlinkClick r:id="rId2" action="ppaction://hlinksldjump"/>
          </p:cNvPr>
          <p:cNvSpPr txBox="1"/>
          <p:nvPr/>
        </p:nvSpPr>
        <p:spPr>
          <a:xfrm>
            <a:off x="176160" y="807686"/>
            <a:ext cx="1815493" cy="584775"/>
          </a:xfrm>
          <a:prstGeom prst="rect">
            <a:avLst/>
          </a:prstGeom>
          <a:solidFill>
            <a:srgbClr val="EFFBFF"/>
          </a:solidFill>
          <a:effectLst>
            <a:softEdge rad="127000"/>
          </a:effectLst>
        </p:spPr>
        <p:txBody>
          <a:bodyPr wrap="square" rtlCol="0">
            <a:spAutoFit/>
          </a:bodyPr>
          <a:lstStyle/>
          <a:p>
            <a:pPr algn="ctr"/>
            <a:r>
              <a:rPr lang="ru-RU" sz="800" b="1" dirty="0" smtClean="0">
                <a:latin typeface="Times New Roman" panose="02020603050405020304" pitchFamily="18" charset="0"/>
                <a:cs typeface="Times New Roman" panose="02020603050405020304" pitchFamily="18" charset="0"/>
              </a:rPr>
              <a:t>МИНИСТР ФИНАНСОВ РЕСПУБЛИКИ КОМИ</a:t>
            </a:r>
          </a:p>
          <a:p>
            <a:pPr algn="ctr"/>
            <a:r>
              <a:rPr lang="ru-RU" sz="800" b="1" dirty="0" smtClean="0">
                <a:latin typeface="Times New Roman" panose="02020603050405020304" pitchFamily="18" charset="0"/>
                <a:cs typeface="Times New Roman" panose="02020603050405020304" pitchFamily="18" charset="0"/>
              </a:rPr>
              <a:t>ГРАЖДАНАМ ШКОЛЬНОГО ВОЗРАСТА</a:t>
            </a:r>
            <a:endParaRPr lang="ru-RU" sz="800" b="1" dirty="0">
              <a:latin typeface="Times New Roman" panose="02020603050405020304" pitchFamily="18" charset="0"/>
              <a:cs typeface="Times New Roman" panose="02020603050405020304" pitchFamily="18" charset="0"/>
            </a:endParaRPr>
          </a:p>
        </p:txBody>
      </p:sp>
      <p:pic>
        <p:nvPicPr>
          <p:cNvPr id="22"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381099">
            <a:off x="573597" y="2189236"/>
            <a:ext cx="854941" cy="1133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435118">
            <a:off x="4097982" y="237123"/>
            <a:ext cx="902867" cy="11411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765225">
            <a:off x="933227" y="4650544"/>
            <a:ext cx="892613" cy="11292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Рисунок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9596186">
            <a:off x="7107674" y="4081340"/>
            <a:ext cx="878781" cy="1133325"/>
          </a:xfrm>
          <a:prstGeom prst="rect">
            <a:avLst/>
          </a:prstGeom>
        </p:spPr>
      </p:pic>
      <p:pic>
        <p:nvPicPr>
          <p:cNvPr id="12"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136219">
            <a:off x="7626805" y="1735655"/>
            <a:ext cx="845591" cy="11216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Рисунок 12">
            <a:hlinkClick r:id="rId2"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01067" y="6203048"/>
            <a:ext cx="914400" cy="400050"/>
          </a:xfrm>
          <a:prstGeom prst="rect">
            <a:avLst/>
          </a:prstGeom>
        </p:spPr>
      </p:pic>
      <p:pic>
        <p:nvPicPr>
          <p:cNvPr id="28" name="Рисунок 27">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740352" y="6203048"/>
            <a:ext cx="676661" cy="299506"/>
          </a:xfrm>
          <a:prstGeom prst="rect">
            <a:avLst/>
          </a:prstGeom>
        </p:spPr>
      </p:pic>
    </p:spTree>
    <p:extLst>
      <p:ext uri="{BB962C8B-B14F-4D97-AF65-F5344CB8AC3E}">
        <p14:creationId xmlns:p14="http://schemas.microsoft.com/office/powerpoint/2010/main" val="292403915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5" action="ppaction://hlinksldjump"/>
          </p:cNvPr>
          <p:cNvSpPr txBox="1"/>
          <p:nvPr/>
        </p:nvSpPr>
        <p:spPr>
          <a:xfrm>
            <a:off x="2987824" y="2554284"/>
            <a:ext cx="2905945" cy="415498"/>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pPr indent="180000" algn="ctr"/>
            <a:endParaRPr lang="ru-RU" sz="1050" b="1" i="1" dirty="0">
              <a:solidFill>
                <a:srgbClr val="377BCD"/>
              </a:solidFill>
              <a:ea typeface="Tahoma" panose="020B0604030504040204" pitchFamily="34" charset="0"/>
              <a:cs typeface="Times New Roman" panose="02020603050405020304" pitchFamily="18" charset="0"/>
            </a:endParaRPr>
          </a:p>
          <a:p>
            <a:pPr indent="180000"/>
            <a:endParaRPr lang="ru-RU" sz="1050" b="1" i="1" dirty="0">
              <a:solidFill>
                <a:srgbClr val="377BCD"/>
              </a:solidFill>
              <a:ea typeface="Tahoma" panose="020B0604030504040204" pitchFamily="34" charset="0"/>
              <a:cs typeface="Times New Roman" panose="02020603050405020304" pitchFamily="18" charset="0"/>
            </a:endParaRPr>
          </a:p>
        </p:txBody>
      </p:sp>
      <p:pic>
        <p:nvPicPr>
          <p:cNvPr id="2063"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512" y="-8384"/>
            <a:ext cx="9180512" cy="686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28611" y="614214"/>
            <a:ext cx="5450261"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3107899" y="1725163"/>
            <a:ext cx="2891689" cy="523220"/>
          </a:xfrm>
          <a:prstGeom prst="rect">
            <a:avLst/>
          </a:prstGeom>
          <a:noFill/>
        </p:spPr>
        <p:txBody>
          <a:bodyPr wrap="none" rtlCol="0">
            <a:spAutoFit/>
          </a:bodyPr>
          <a:lstStyle/>
          <a:p>
            <a:pPr algn="ctr"/>
            <a:r>
              <a:rPr lang="ru-RU" sz="2800" b="1" dirty="0" smtClean="0">
                <a:ln w="10541" cmpd="sng">
                  <a:solidFill>
                    <a:schemeClr val="accent1">
                      <a:shade val="88000"/>
                      <a:satMod val="110000"/>
                    </a:schemeClr>
                  </a:solidFill>
                  <a:prstDash val="solid"/>
                </a:ln>
                <a:gradFill flip="none" rotWithShape="1">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8100000" scaled="1"/>
                  <a:tileRect/>
                </a:gradFill>
              </a:rPr>
              <a:t>БЛАГОДАРНОСТЬ</a:t>
            </a:r>
            <a:endParaRPr lang="ru-RU" sz="2800" b="1" dirty="0">
              <a:ln w="10541" cmpd="sng">
                <a:solidFill>
                  <a:schemeClr val="accent1">
                    <a:shade val="88000"/>
                    <a:satMod val="110000"/>
                  </a:schemeClr>
                </a:solidFill>
                <a:prstDash val="solid"/>
              </a:ln>
              <a:gradFill flip="none" rotWithShape="1">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8100000" scaled="1"/>
                <a:tileRect/>
              </a:gradFill>
            </a:endParaRPr>
          </a:p>
        </p:txBody>
      </p:sp>
      <p:sp>
        <p:nvSpPr>
          <p:cNvPr id="8" name="TextBox 7">
            <a:hlinkClick r:id="rId5" action="ppaction://hlinksldjump"/>
          </p:cNvPr>
          <p:cNvSpPr txBox="1"/>
          <p:nvPr/>
        </p:nvSpPr>
        <p:spPr>
          <a:xfrm>
            <a:off x="5970674" y="5686181"/>
            <a:ext cx="2016225" cy="523220"/>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ru-RU" sz="1400" b="1" dirty="0" smtClean="0">
                <a:solidFill>
                  <a:schemeClr val="tx2">
                    <a:lumMod val="75000"/>
                  </a:schemeClr>
                </a:solidFill>
                <a:latin typeface="Times New Roman" panose="02020603050405020304" pitchFamily="18" charset="0"/>
                <a:ea typeface="Tahoma" panose="020B0604030504040204" pitchFamily="34" charset="0"/>
                <a:cs typeface="Times New Roman" panose="02020603050405020304" pitchFamily="18" charset="0"/>
              </a:rPr>
              <a:t>Министр финансов Республики Коми</a:t>
            </a:r>
          </a:p>
        </p:txBody>
      </p:sp>
      <p:sp>
        <p:nvSpPr>
          <p:cNvPr id="3" name="TextBox 2"/>
          <p:cNvSpPr txBox="1"/>
          <p:nvPr/>
        </p:nvSpPr>
        <p:spPr>
          <a:xfrm>
            <a:off x="1619672" y="5686181"/>
            <a:ext cx="1708084" cy="523220"/>
          </a:xfrm>
          <a:prstGeom prst="rect">
            <a:avLst/>
          </a:prstGeom>
          <a:noFill/>
        </p:spPr>
        <p:txBody>
          <a:bodyPr wrap="square" rtlCol="0">
            <a:spAutoFit/>
          </a:bodyPr>
          <a:lstStyle/>
          <a:p>
            <a:r>
              <a:rPr lang="ru-RU" sz="1400" b="1" dirty="0" smtClean="0">
                <a:solidFill>
                  <a:schemeClr val="tx2">
                    <a:lumMod val="75000"/>
                  </a:schemeClr>
                </a:solidFill>
                <a:latin typeface="Times New Roman" panose="02020603050405020304" pitchFamily="18" charset="0"/>
                <a:cs typeface="Times New Roman" panose="02020603050405020304" pitchFamily="18" charset="0"/>
              </a:rPr>
              <a:t>С наилучшими</a:t>
            </a:r>
            <a:r>
              <a:rPr lang="en-US" sz="1400" b="1" dirty="0" smtClean="0">
                <a:solidFill>
                  <a:schemeClr val="tx2">
                    <a:lumMod val="75000"/>
                  </a:schemeClr>
                </a:solidFill>
                <a:latin typeface="Times New Roman" panose="02020603050405020304" pitchFamily="18" charset="0"/>
                <a:cs typeface="Times New Roman" panose="02020603050405020304" pitchFamily="18" charset="0"/>
              </a:rPr>
              <a:t> </a:t>
            </a:r>
          </a:p>
          <a:p>
            <a:r>
              <a:rPr lang="ru-RU" sz="1400" b="1" dirty="0" smtClean="0">
                <a:solidFill>
                  <a:schemeClr val="tx2">
                    <a:lumMod val="75000"/>
                  </a:schemeClr>
                </a:solidFill>
                <a:latin typeface="Times New Roman" panose="02020603050405020304" pitchFamily="18" charset="0"/>
                <a:cs typeface="Times New Roman" panose="02020603050405020304" pitchFamily="18" charset="0"/>
              </a:rPr>
              <a:t>пожеланиями</a:t>
            </a:r>
          </a:p>
        </p:txBody>
      </p:sp>
      <p:pic>
        <p:nvPicPr>
          <p:cNvPr id="2145" name="Picture 9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024122" y="5406606"/>
            <a:ext cx="998612" cy="998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3562046" y="5686181"/>
            <a:ext cx="1939371" cy="461665"/>
          </a:xfrm>
          <a:prstGeom prst="rect">
            <a:avLst/>
          </a:prstGeom>
          <a:noFill/>
        </p:spPr>
        <p:txBody>
          <a:bodyPr wrap="square" rtlCol="0">
            <a:spAutoFit/>
          </a:bodyPr>
          <a:lstStyle/>
          <a:p>
            <a:pPr algn="ctr"/>
            <a:r>
              <a:rPr lang="ru-RU" sz="2400" b="1" dirty="0" smtClean="0">
                <a:solidFill>
                  <a:schemeClr val="tx2"/>
                </a:solidFill>
                <a:latin typeface="Mistral" panose="03090702030407020403" pitchFamily="66" charset="0"/>
                <a:ea typeface="Tahoma" panose="020B0604030504040204" pitchFamily="34" charset="0"/>
                <a:cs typeface="Arabic Typesetting" panose="03020402040406030203" pitchFamily="66" charset="-78"/>
              </a:rPr>
              <a:t>Галина Рубцова</a:t>
            </a:r>
            <a:endParaRPr lang="ru-RU" sz="2400" b="1" dirty="0">
              <a:solidFill>
                <a:schemeClr val="tx2"/>
              </a:solidFill>
              <a:latin typeface="Mistral" panose="03090702030407020403" pitchFamily="66" charset="0"/>
              <a:ea typeface="Tahoma" panose="020B0604030504040204" pitchFamily="34" charset="0"/>
              <a:cs typeface="Arabic Typesetting" panose="03020402040406030203" pitchFamily="66" charset="-78"/>
            </a:endParaRPr>
          </a:p>
        </p:txBody>
      </p:sp>
      <p:sp>
        <p:nvSpPr>
          <p:cNvPr id="11" name="Надпись 2"/>
          <p:cNvSpPr txBox="1">
            <a:spLocks noChangeArrowheads="1"/>
          </p:cNvSpPr>
          <p:nvPr/>
        </p:nvSpPr>
        <p:spPr bwMode="auto">
          <a:xfrm>
            <a:off x="467544" y="404664"/>
            <a:ext cx="8208912" cy="419100"/>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ctr">
              <a:lnSpc>
                <a:spcPct val="115000"/>
              </a:lnSpc>
              <a:spcAft>
                <a:spcPts val="1000"/>
              </a:spcAft>
            </a:pPr>
            <a:r>
              <a:rPr lang="ru-RU" sz="1600" dirty="0">
                <a:solidFill>
                  <a:srgbClr val="7030A0"/>
                </a:solidFill>
                <a:effectLst/>
                <a:latin typeface="Impact"/>
                <a:ea typeface="Calibri"/>
                <a:cs typeface="Times New Roman"/>
              </a:rPr>
              <a:t>Министерство финансов Республики Коми</a:t>
            </a:r>
            <a:endParaRPr lang="ru-RU" sz="1100" dirty="0">
              <a:effectLst/>
              <a:latin typeface="Calibri"/>
              <a:ea typeface="Calibri"/>
              <a:cs typeface="Times New Roman"/>
            </a:endParaRPr>
          </a:p>
        </p:txBody>
      </p:sp>
      <p:sp>
        <p:nvSpPr>
          <p:cNvPr id="12" name="Надпись 2"/>
          <p:cNvSpPr txBox="1">
            <a:spLocks noChangeArrowheads="1"/>
          </p:cNvSpPr>
          <p:nvPr/>
        </p:nvSpPr>
        <p:spPr bwMode="auto">
          <a:xfrm>
            <a:off x="2703351" y="2248383"/>
            <a:ext cx="3700780" cy="31849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ctr">
              <a:lnSpc>
                <a:spcPct val="115000"/>
              </a:lnSpc>
              <a:spcAft>
                <a:spcPts val="0"/>
              </a:spcAft>
            </a:pPr>
            <a:r>
              <a:rPr lang="ru-RU" sz="1400" dirty="0" smtClean="0">
                <a:solidFill>
                  <a:srgbClr val="7030A0"/>
                </a:solidFill>
                <a:effectLst/>
                <a:latin typeface="Impact"/>
                <a:ea typeface="Calibri"/>
                <a:cs typeface="Times New Roman"/>
              </a:rPr>
              <a:t>выражается</a:t>
            </a:r>
            <a:endParaRPr lang="ru-RU" sz="1100" dirty="0" smtClean="0">
              <a:effectLst/>
              <a:latin typeface="Calibri"/>
              <a:ea typeface="Calibri"/>
              <a:cs typeface="Times New Roman"/>
            </a:endParaRPr>
          </a:p>
          <a:p>
            <a:pPr algn="ctr">
              <a:lnSpc>
                <a:spcPct val="115000"/>
              </a:lnSpc>
              <a:spcAft>
                <a:spcPts val="0"/>
              </a:spcAft>
            </a:pPr>
            <a:r>
              <a:rPr lang="ru-RU" sz="1200" dirty="0" smtClean="0">
                <a:effectLst/>
                <a:latin typeface="Impact"/>
                <a:ea typeface="Calibri"/>
                <a:cs typeface="Times New Roman"/>
              </a:rPr>
              <a:t> </a:t>
            </a:r>
            <a:endParaRPr lang="ru-RU" sz="1100" dirty="0" smtClean="0">
              <a:effectLst/>
              <a:latin typeface="Calibri"/>
              <a:ea typeface="Calibri"/>
              <a:cs typeface="Times New Roman"/>
            </a:endParaRPr>
          </a:p>
          <a:p>
            <a:pPr algn="ctr">
              <a:lnSpc>
                <a:spcPct val="115000"/>
              </a:lnSpc>
              <a:spcAft>
                <a:spcPts val="1000"/>
              </a:spcAft>
            </a:pPr>
            <a:r>
              <a:rPr lang="ru-RU" sz="2600" dirty="0" smtClean="0">
                <a:effectLst/>
                <a:latin typeface="Times New Roman"/>
                <a:ea typeface="Calibri"/>
                <a:cs typeface="Times New Roman"/>
              </a:rPr>
              <a:t> </a:t>
            </a:r>
            <a:endParaRPr lang="ru-RU" sz="1100" dirty="0">
              <a:effectLst/>
              <a:latin typeface="Calibri"/>
              <a:ea typeface="Calibri"/>
              <a:cs typeface="Times New Roman"/>
            </a:endParaRPr>
          </a:p>
        </p:txBody>
      </p:sp>
      <p:sp>
        <p:nvSpPr>
          <p:cNvPr id="13" name="TextBox 1"/>
          <p:cNvSpPr txBox="1"/>
          <p:nvPr/>
        </p:nvSpPr>
        <p:spPr>
          <a:xfrm>
            <a:off x="1275553" y="3140968"/>
            <a:ext cx="6556375" cy="1144905"/>
          </a:xfrm>
          <a:prstGeom prst="rect">
            <a:avLst/>
          </a:prstGeom>
          <a:noFill/>
        </p:spPr>
        <p:txBody>
          <a:bodyPr wrap="square" rtlCol="0">
            <a:spAutoFit/>
          </a:bodyPr>
          <a:lstStyle/>
          <a:p>
            <a:pPr algn="ctr">
              <a:spcAft>
                <a:spcPts val="0"/>
              </a:spcAft>
            </a:pPr>
            <a:r>
              <a:rPr lang="ru-RU" sz="1800" kern="1200" dirty="0">
                <a:solidFill>
                  <a:srgbClr val="7030A0"/>
                </a:solidFill>
                <a:effectLst/>
                <a:latin typeface="Impact"/>
                <a:ea typeface="Times New Roman"/>
              </a:rPr>
              <a:t>за участие в Дне финансовой грамотности. </a:t>
            </a:r>
            <a:endParaRPr lang="ru-RU" sz="1200" dirty="0">
              <a:effectLst/>
              <a:latin typeface="Times New Roman"/>
              <a:ea typeface="Times New Roman"/>
            </a:endParaRPr>
          </a:p>
          <a:p>
            <a:pPr algn="ctr">
              <a:spcAft>
                <a:spcPts val="0"/>
              </a:spcAft>
            </a:pPr>
            <a:r>
              <a:rPr lang="ru-RU" sz="1400" kern="1200" dirty="0">
                <a:solidFill>
                  <a:srgbClr val="7030A0"/>
                </a:solidFill>
                <a:effectLst/>
                <a:latin typeface="Impact"/>
                <a:ea typeface="Times New Roman"/>
              </a:rPr>
              <a:t> </a:t>
            </a:r>
            <a:endParaRPr lang="ru-RU" sz="1200" dirty="0">
              <a:effectLst/>
              <a:latin typeface="Times New Roman"/>
              <a:ea typeface="Times New Roman"/>
            </a:endParaRPr>
          </a:p>
          <a:p>
            <a:pPr algn="ctr">
              <a:spcAft>
                <a:spcPts val="0"/>
              </a:spcAft>
            </a:pPr>
            <a:r>
              <a:rPr lang="ru-RU" sz="1800" kern="1200" dirty="0">
                <a:solidFill>
                  <a:srgbClr val="7030A0"/>
                </a:solidFill>
                <a:effectLst/>
                <a:latin typeface="Impact"/>
                <a:ea typeface="Times New Roman"/>
              </a:rPr>
              <a:t>Мы уверены, что, получая хорошие отметки, </a:t>
            </a:r>
            <a:endParaRPr lang="ru-RU" sz="1200" dirty="0">
              <a:effectLst/>
              <a:latin typeface="Times New Roman"/>
              <a:ea typeface="Times New Roman"/>
            </a:endParaRPr>
          </a:p>
          <a:p>
            <a:pPr algn="ctr">
              <a:spcAft>
                <a:spcPts val="0"/>
              </a:spcAft>
            </a:pPr>
            <a:r>
              <a:rPr lang="ru-RU" sz="1800" kern="1200" dirty="0">
                <a:solidFill>
                  <a:srgbClr val="7030A0"/>
                </a:solidFill>
                <a:effectLst/>
                <a:latin typeface="Impact"/>
                <a:ea typeface="Times New Roman"/>
              </a:rPr>
              <a:t>в будущем Вы сможете стать Министром </a:t>
            </a:r>
            <a:r>
              <a:rPr lang="ru-RU" sz="1800" kern="1200" dirty="0" smtClean="0">
                <a:solidFill>
                  <a:srgbClr val="7030A0"/>
                </a:solidFill>
                <a:effectLst/>
                <a:latin typeface="Impact"/>
                <a:ea typeface="Times New Roman"/>
              </a:rPr>
              <a:t>финансов.</a:t>
            </a:r>
            <a:endParaRPr lang="ru-RU" sz="1200" dirty="0">
              <a:effectLst/>
              <a:latin typeface="Times New Roman"/>
              <a:ea typeface="Times New Roman"/>
            </a:endParaRPr>
          </a:p>
        </p:txBody>
      </p:sp>
    </p:spTree>
    <p:controls>
      <mc:AlternateContent xmlns:mc="http://schemas.openxmlformats.org/markup-compatibility/2006">
        <mc:Choice xmlns:v="urn:schemas-microsoft-com:vml" Requires="v">
          <p:control spid="2159" name="UserName" r:id="rId2" imgW="2714760" imgH="485640"/>
        </mc:Choice>
        <mc:Fallback>
          <p:control name="UserName" r:id="rId2" imgW="2714760" imgH="485640">
            <p:pic>
              <p:nvPicPr>
                <p:cNvPr id="0" name="UserName"/>
                <p:cNvPicPr>
                  <a:picLocks/>
                </p:cNvPicPr>
                <p:nvPr/>
              </p:nvPicPr>
              <p:blipFill>
                <a:blip r:embed="rId9">
                  <a:extLst>
                    <a:ext uri="{28A0092B-C50C-407E-A947-70E740481C1C}">
                      <a14:useLocalDpi xmlns:a14="http://schemas.microsoft.com/office/drawing/2010/main" val="0"/>
                    </a:ext>
                  </a:extLst>
                </a:blip>
                <a:srcRect/>
                <a:stretch>
                  <a:fillRect/>
                </a:stretch>
              </p:blipFill>
              <p:spPr bwMode="auto">
                <a:xfrm>
                  <a:off x="3203575" y="2565400"/>
                  <a:ext cx="2713038" cy="431800"/>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2160" name="Printlist" r:id="rId3" imgW="1152360" imgH="428760"/>
        </mc:Choice>
        <mc:Fallback>
          <p:control name="Printlist" r:id="rId3" imgW="1152360" imgH="428760">
            <p:pic>
              <p:nvPicPr>
                <p:cNvPr id="0" name="Printlist"/>
                <p:cNvPicPr preferRelativeResize="0">
                  <a:picLocks noChangeArrowheads="1" noChangeShapeType="1"/>
                </p:cNvPicPr>
                <p:nvPr/>
              </p:nvPicPr>
              <p:blipFill>
                <a:blip r:embed="rId10">
                  <a:extLst>
                    <a:ext uri="{28A0092B-C50C-407E-A947-70E740481C1C}">
                      <a14:useLocalDpi xmlns:a14="http://schemas.microsoft.com/office/drawing/2010/main" val="0"/>
                    </a:ext>
                  </a:extLst>
                </a:blip>
                <a:srcRect/>
                <a:stretch>
                  <a:fillRect/>
                </a:stretch>
              </p:blipFill>
              <p:spPr bwMode="auto">
                <a:xfrm>
                  <a:off x="7991475" y="6426200"/>
                  <a:ext cx="1152525" cy="431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943660229"/>
      </p:ext>
    </p:extLst>
  </p:cSld>
  <p:clrMapOvr>
    <a:masterClrMapping/>
  </p:clrMapOvr>
  <p:timing>
    <p:tnLst>
      <p:par>
        <p:cTn id="1" dur="indefinite" restart="never" nodeType="tmRoot"/>
      </p:par>
    </p:tnLst>
  </p:timing>
</p:sld>
</file>

<file path=ppt/theme/theme1.xml><?xml version="1.0" encoding="utf-8"?>
<a:theme xmlns:a="http://schemas.openxmlformats.org/drawingml/2006/main" name="Презентация ДФГ 2015 с кнопкой - копия">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Презентация ДФГ 2015 с кнопкой" id="{86BE0CD4-2564-4E79-83FC-37CF7D4EC08F}" vid="{B9D71727-F1D2-45D4-AC1D-CA94F2D2D60C}"/>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Презентация ДФГ 2015 с кнопкой - копия</Template>
  <TotalTime>1626</TotalTime>
  <Words>4058</Words>
  <Application>Microsoft Office PowerPoint</Application>
  <PresentationFormat>Экран (4:3)</PresentationFormat>
  <Paragraphs>714</Paragraphs>
  <Slides>66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66</vt:i4>
      </vt:variant>
    </vt:vector>
  </HeadingPairs>
  <TitlesOfParts>
    <vt:vector size="67" baseType="lpstr">
      <vt:lpstr>Презентация ДФГ 2015 с кнопкой - копия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Надеев Георгий Константинович</dc:creator>
  <cp:lastModifiedBy>Мазанова Ольга Юрьевна</cp:lastModifiedBy>
  <cp:revision>297</cp:revision>
  <cp:lastPrinted>2015-08-20T06:36:48Z</cp:lastPrinted>
  <dcterms:created xsi:type="dcterms:W3CDTF">2015-08-17T07:27:20Z</dcterms:created>
  <dcterms:modified xsi:type="dcterms:W3CDTF">2015-09-04T17:26:01Z</dcterms:modified>
</cp:coreProperties>
</file>