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60" r:id="rId5"/>
    <p:sldId id="261" r:id="rId6"/>
    <p:sldId id="262" r:id="rId7"/>
    <p:sldId id="263" r:id="rId8"/>
    <p:sldId id="264" r:id="rId9"/>
    <p:sldId id="258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push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push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25.03.2021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25.03.2021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25.03.2021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25.03.2021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push dir="u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7.xml"/><Relationship Id="rId1" Type="http://schemas.openxmlformats.org/officeDocument/2006/relationships/video" Target="https://www.youtube.com/embed/SAWr-KZhD0E" TargetMode="Externa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hyperlink" Target="https://youtu.be/A0UXLwIIYi4" TargetMode="External"/><Relationship Id="rId3" Type="http://schemas.openxmlformats.org/officeDocument/2006/relationships/hyperlink" Target="https://3.bp.blogspot.com/-VmWqHcMUJIM/WpVjZfQkjUI/AAAAAAAAIdc/EniQJMiZyKwoHuB53S85adCLblla5mKwgCLcBGAs/s1600/28504643_2302073856686013_63941454_o.jpg" TargetMode="External"/><Relationship Id="rId7" Type="http://schemas.openxmlformats.org/officeDocument/2006/relationships/hyperlink" Target="https://ds05.infourok.ru/uploads/ex/0fb7/0009991e-a608b598/hello_html_9af86a9.jpg" TargetMode="External"/><Relationship Id="rId2" Type="http://schemas.openxmlformats.org/officeDocument/2006/relationships/hyperlink" Target="https://ds05.infourok.ru/uploads/ex/0551/0000a190-bf94c890/img0.jpg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img3.wikireading.ru/417831_i_033.jpg" TargetMode="External"/><Relationship Id="rId5" Type="http://schemas.openxmlformats.org/officeDocument/2006/relationships/hyperlink" Target="https://dic.academic.ru/dic.nsf/ogegova/56374" TargetMode="External"/><Relationship Id="rId4" Type="http://schemas.openxmlformats.org/officeDocument/2006/relationships/hyperlink" Target="https://dic.academic.ru/dic.nsf/ogegova/119046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4077072"/>
            <a:ext cx="6400800" cy="1198984"/>
          </a:xfrm>
        </p:spPr>
        <p:txBody>
          <a:bodyPr>
            <a:normAutofit/>
          </a:bodyPr>
          <a:lstStyle/>
          <a:p>
            <a:r>
              <a:rPr lang="ru-RU" sz="1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Автор Новикова Анна Петровна,</a:t>
            </a:r>
          </a:p>
          <a:p>
            <a:r>
              <a:rPr lang="ru-RU" sz="1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</a:t>
            </a:r>
            <a:r>
              <a:rPr lang="ru-RU" sz="1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читель русского языка и литературы,</a:t>
            </a:r>
          </a:p>
          <a:p>
            <a:r>
              <a:rPr lang="ru-RU" sz="1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ГОУ РК «Республиканский центр образования»</a:t>
            </a:r>
            <a:endParaRPr lang="ru-RU" sz="1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79512" y="260648"/>
            <a:ext cx="8784976" cy="310854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Урок литературы</a:t>
            </a:r>
          </a:p>
          <a:p>
            <a:pPr algn="ctr"/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«Зачем вы меня тираните?»</a:t>
            </a:r>
          </a:p>
          <a:p>
            <a:pPr algn="ctr"/>
            <a:r>
              <a:rPr lang="ru-RU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(по повести Л.Н. Толстого «Детство»,</a:t>
            </a:r>
          </a:p>
          <a:p>
            <a:pPr algn="ctr"/>
            <a:r>
              <a:rPr lang="ru-RU" sz="2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Глава </a:t>
            </a:r>
            <a:r>
              <a:rPr lang="en-US" sz="2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XIX </a:t>
            </a:r>
            <a:r>
              <a:rPr lang="ru-RU" sz="2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«ИВИНЫ»)</a:t>
            </a:r>
            <a:endParaRPr lang="ru-RU" sz="2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reflection blurRad="12700" stA="28000" endPos="45000" dist="1000" dir="5400000" sy="-100000" algn="bl" rotWithShape="0"/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одзаголовок 2"/>
          <p:cNvSpPr txBox="1">
            <a:spLocks/>
          </p:cNvSpPr>
          <p:nvPr/>
        </p:nvSpPr>
        <p:spPr>
          <a:xfrm>
            <a:off x="1371600" y="5659016"/>
            <a:ext cx="6400800" cy="5994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sz="1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555776" y="6093296"/>
            <a:ext cx="38884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Сыктывкар </a:t>
            </a:r>
          </a:p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2020 г.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2040977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7154" y="620688"/>
            <a:ext cx="8064896" cy="424468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99902057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7504" y="1772816"/>
            <a:ext cx="8856984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Насилие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Применение физической силы к 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кому-нибудь;</a:t>
            </a:r>
          </a:p>
          <a:p>
            <a:pPr algn="ctr"/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Принудительное воздействие на 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кого-нибудь; </a:t>
            </a:r>
          </a:p>
          <a:p>
            <a:pPr algn="ctr"/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Притеснение, 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беззаконие.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xmlns="" val="257789987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7504" y="1772816"/>
            <a:ext cx="885698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Жестокий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</a:p>
          <a:p>
            <a:pPr algn="ctr"/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крайне суровый, безжалостный, беспощадный.</a:t>
            </a:r>
          </a:p>
          <a:p>
            <a:pPr algn="ctr"/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429885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528" y="404664"/>
            <a:ext cx="8512783" cy="51125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28631003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695248"/>
            <a:ext cx="4248472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«Когда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 теперь вспоминаю его, я нахожу, что он был очень услужливый, тихий и добрый мальчик; тогда же он мне казался таким презренным существом, о котором не стоило ни жалеть, ни даже 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думать…»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5694" t="8160" r="8182" b="6819"/>
          <a:stretch/>
        </p:blipFill>
        <p:spPr bwMode="auto">
          <a:xfrm>
            <a:off x="4860031" y="692696"/>
            <a:ext cx="4073319" cy="561662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26651388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10048" y="188640"/>
            <a:ext cx="632391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ФИЗКУЛЬТМИНУТКА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5" name="SAWr-KZhD0E"/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683568" y="1340768"/>
            <a:ext cx="7808868" cy="43924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3576747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719925" y="188640"/>
            <a:ext cx="370415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Рефлексия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2" name="Плюс 11"/>
          <p:cNvSpPr/>
          <p:nvPr/>
        </p:nvSpPr>
        <p:spPr>
          <a:xfrm>
            <a:off x="899592" y="1450582"/>
            <a:ext cx="1008112" cy="970305"/>
          </a:xfrm>
          <a:prstGeom prst="mathPlus">
            <a:avLst/>
          </a:prstGeom>
          <a:solidFill>
            <a:srgbClr val="00B050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/>
          </a:p>
        </p:txBody>
      </p:sp>
      <p:sp>
        <p:nvSpPr>
          <p:cNvPr id="13" name="Плюс 12"/>
          <p:cNvSpPr/>
          <p:nvPr/>
        </p:nvSpPr>
        <p:spPr>
          <a:xfrm>
            <a:off x="899592" y="2636912"/>
            <a:ext cx="1008111" cy="990852"/>
          </a:xfrm>
          <a:prstGeom prst="mathPlus">
            <a:avLst/>
          </a:prstGeom>
          <a:solidFill>
            <a:srgbClr val="FF0000"/>
          </a:soli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/>
          </a:p>
        </p:txBody>
      </p:sp>
      <p:sp>
        <p:nvSpPr>
          <p:cNvPr id="14" name="Плюс 13"/>
          <p:cNvSpPr/>
          <p:nvPr/>
        </p:nvSpPr>
        <p:spPr>
          <a:xfrm>
            <a:off x="921939" y="3861048"/>
            <a:ext cx="963418" cy="1008112"/>
          </a:xfrm>
          <a:prstGeom prst="mathPlus">
            <a:avLst/>
          </a:prstGeom>
          <a:solidFill>
            <a:srgbClr val="FFFF00"/>
          </a:soli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/>
          </a:p>
        </p:txBody>
      </p:sp>
      <p:sp>
        <p:nvSpPr>
          <p:cNvPr id="15" name="Плюс 14"/>
          <p:cNvSpPr/>
          <p:nvPr/>
        </p:nvSpPr>
        <p:spPr>
          <a:xfrm>
            <a:off x="949243" y="5301208"/>
            <a:ext cx="908809" cy="1008112"/>
          </a:xfrm>
          <a:prstGeom prst="mathPlus">
            <a:avLst/>
          </a:prstGeom>
          <a:solidFill>
            <a:srgbClr val="00B0F0"/>
          </a:soli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/>
          </a:p>
        </p:txBody>
      </p:sp>
      <p:sp>
        <p:nvSpPr>
          <p:cNvPr id="16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761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8" name="Rectangle 16"/>
          <p:cNvSpPr>
            <a:spLocks noChangeArrowheads="1"/>
          </p:cNvSpPr>
          <p:nvPr/>
        </p:nvSpPr>
        <p:spPr bwMode="auto">
          <a:xfrm>
            <a:off x="0" y="163858"/>
            <a:ext cx="409086" cy="5866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761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</a:t>
            </a:r>
            <a:endParaRPr kumimoji="0" lang="ru-RU" altLang="ru-RU" sz="1400" b="1" i="0" u="none" strike="noStrike" cap="none" normalizeH="0" baseline="0" dirty="0" smtClean="0">
              <a:ln>
                <a:noFill/>
              </a:ln>
              <a:solidFill>
                <a:srgbClr val="199043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9" name="Rectangle 17"/>
          <p:cNvSpPr>
            <a:spLocks noChangeArrowheads="1"/>
          </p:cNvSpPr>
          <p:nvPr/>
        </p:nvSpPr>
        <p:spPr bwMode="auto">
          <a:xfrm>
            <a:off x="0" y="164813"/>
            <a:ext cx="184731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400" b="1" i="0" u="none" strike="noStrike" cap="none" normalizeH="0" baseline="0" dirty="0" smtClean="0">
              <a:ln>
                <a:noFill/>
              </a:ln>
              <a:solidFill>
                <a:srgbClr val="199043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2051720" y="1628800"/>
            <a:ext cx="33843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Цель выполнена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2086147" y="2839949"/>
            <a:ext cx="51761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Цель не достигнута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2204120" y="4072716"/>
            <a:ext cx="46001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Остались вопросы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2271936" y="5373216"/>
            <a:ext cx="575644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 узнал больше, чем планировал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6456221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26610" y="260648"/>
            <a:ext cx="411497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Источники: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67544" y="1183978"/>
            <a:ext cx="8352928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Фон: </a:t>
            </a:r>
            <a:r>
              <a:rPr lang="en-US" dirty="0">
                <a:hlinkClick r:id="rId2"/>
              </a:rPr>
              <a:t>https://</a:t>
            </a:r>
            <a:r>
              <a:rPr lang="en-US" dirty="0" smtClean="0">
                <a:hlinkClick r:id="rId2"/>
              </a:rPr>
              <a:t>ds05.infourok.ru/uploads/ex/0551/0000a190-bf94c890/img0.jpg</a:t>
            </a:r>
            <a:endParaRPr lang="ru-RU" dirty="0" smtClean="0"/>
          </a:p>
          <a:p>
            <a:r>
              <a:rPr lang="ru-RU" dirty="0" smtClean="0"/>
              <a:t>Изображение, 2 слайд: </a:t>
            </a:r>
            <a:r>
              <a:rPr lang="en-US" dirty="0">
                <a:hlinkClick r:id="rId3"/>
              </a:rPr>
              <a:t>https://3.bp.blogspot.com/-</a:t>
            </a:r>
            <a:r>
              <a:rPr lang="en-US" dirty="0" smtClean="0">
                <a:hlinkClick r:id="rId3"/>
              </a:rPr>
              <a:t>VmWqHcMUJIM/WpVjZfQkjUI/AAAAAAAAIdc/EniQJMiZyKwoHuB53S85adCLblla5mKwgCLcBGAs/s1600/28504643_2302073856686013_63941454_o.jpg</a:t>
            </a:r>
            <a:endParaRPr lang="ru-RU" dirty="0" smtClean="0"/>
          </a:p>
          <a:p>
            <a:r>
              <a:rPr lang="ru-RU" dirty="0" smtClean="0"/>
              <a:t>Определение слова «насилие», 3 слайд: </a:t>
            </a:r>
            <a:r>
              <a:rPr lang="en-US" dirty="0">
                <a:hlinkClick r:id="rId4"/>
              </a:rPr>
              <a:t>https://</a:t>
            </a:r>
            <a:r>
              <a:rPr lang="en-US" dirty="0" smtClean="0">
                <a:hlinkClick r:id="rId4"/>
              </a:rPr>
              <a:t>dic.academic.ru/dic.nsf/ogegova/119046</a:t>
            </a:r>
            <a:endParaRPr lang="ru-RU" dirty="0" smtClean="0"/>
          </a:p>
          <a:p>
            <a:r>
              <a:rPr lang="ru-RU" dirty="0" smtClean="0"/>
              <a:t>Определение слова «жестокий», 4 слайд: </a:t>
            </a:r>
            <a:r>
              <a:rPr lang="en-US" dirty="0">
                <a:hlinkClick r:id="rId5"/>
              </a:rPr>
              <a:t>https://</a:t>
            </a:r>
            <a:r>
              <a:rPr lang="en-US" dirty="0" smtClean="0">
                <a:hlinkClick r:id="rId5"/>
              </a:rPr>
              <a:t>dic.academic.ru/dic.nsf/ogegova/56374</a:t>
            </a:r>
            <a:endParaRPr lang="ru-RU" dirty="0" smtClean="0"/>
          </a:p>
          <a:p>
            <a:r>
              <a:rPr lang="ru-RU" dirty="0" smtClean="0"/>
              <a:t>Изображение, 5 слайд: </a:t>
            </a:r>
            <a:r>
              <a:rPr lang="en-US" dirty="0">
                <a:hlinkClick r:id="rId6"/>
              </a:rPr>
              <a:t>https://</a:t>
            </a:r>
            <a:r>
              <a:rPr lang="en-US" dirty="0" smtClean="0">
                <a:hlinkClick r:id="rId6"/>
              </a:rPr>
              <a:t>img3.wikireading.ru/417831_i_033.jpg</a:t>
            </a:r>
            <a:endParaRPr lang="ru-RU" dirty="0" smtClean="0"/>
          </a:p>
          <a:p>
            <a:r>
              <a:rPr lang="ru-RU" dirty="0" smtClean="0"/>
              <a:t>Изображение, 6 слайд: </a:t>
            </a:r>
            <a:r>
              <a:rPr lang="en-US" dirty="0">
                <a:hlinkClick r:id="rId7"/>
              </a:rPr>
              <a:t>https://</a:t>
            </a:r>
            <a:r>
              <a:rPr lang="en-US" dirty="0" smtClean="0">
                <a:hlinkClick r:id="rId7"/>
              </a:rPr>
              <a:t>ds05.infourok.ru/uploads/ex/0fb7/0009991e-a608b598/hello_html_9af86a9.jpg</a:t>
            </a:r>
            <a:endParaRPr lang="en-US" dirty="0" smtClean="0"/>
          </a:p>
          <a:p>
            <a:r>
              <a:rPr lang="ru-RU" dirty="0" smtClean="0"/>
              <a:t>Видео, 7 слайд: </a:t>
            </a:r>
            <a:r>
              <a:rPr lang="en-US" dirty="0">
                <a:hlinkClick r:id="rId8"/>
              </a:rPr>
              <a:t>https://</a:t>
            </a:r>
            <a:r>
              <a:rPr lang="en-US" dirty="0" smtClean="0">
                <a:hlinkClick r:id="rId8"/>
              </a:rPr>
              <a:t>youtu.be/A0UXLwIIYi4</a:t>
            </a:r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r>
              <a:rPr lang="ru-RU" dirty="0" smtClean="0"/>
              <a:t>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9728936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224</TotalTime>
  <Words>178</Words>
  <Application>Microsoft Office PowerPoint</Application>
  <PresentationFormat>Экран (4:3)</PresentationFormat>
  <Paragraphs>38</Paragraphs>
  <Slides>9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анна новикова</dc:creator>
  <cp:lastModifiedBy>user</cp:lastModifiedBy>
  <cp:revision>10</cp:revision>
  <cp:lastPrinted>2020-11-23T07:21:22Z</cp:lastPrinted>
  <dcterms:created xsi:type="dcterms:W3CDTF">2020-11-22T21:04:49Z</dcterms:created>
  <dcterms:modified xsi:type="dcterms:W3CDTF">2021-03-25T12:59:38Z</dcterms:modified>
</cp:coreProperties>
</file>