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4" r:id="rId3"/>
    <p:sldId id="262" r:id="rId4"/>
    <p:sldId id="261" r:id="rId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36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245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EDE95-74FA-4D3E-919A-68F5DB058C21}" type="datetimeFigureOut">
              <a:rPr lang="ru-RU" smtClean="0"/>
              <a:t>09.06.2024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1EC278-54BB-401A-A6A9-A7B0B6E1D1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14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1EC278-54BB-401A-A6A9-A7B0B6E1D13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1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286394"/>
          </a:xfrm>
          <a:prstGeom prst="frame">
            <a:avLst>
              <a:gd name="adj1" fmla="val 4125"/>
            </a:avLst>
          </a:prstGeom>
          <a:blipFill>
            <a:blip r:embed="rId13" cstate="print"/>
            <a:stretch>
              <a:fillRect/>
            </a:stretch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funforkids.ru/pictures/ny_dms/dms049.png" TargetMode="External"/><Relationship Id="rId2" Type="http://schemas.openxmlformats.org/officeDocument/2006/relationships/hyperlink" Target="http://www.nastol.com.ua/pic/201401/2560x1440/nastol.com.ua-79699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hyperlink" Target="http://img-fotki.yandex.ru/get/4614/47407354.3a4/0_a9007_8c06f28e_orig.png" TargetMode="External"/><Relationship Id="rId4" Type="http://schemas.openxmlformats.org/officeDocument/2006/relationships/hyperlink" Target="http://s51.radikal.ru/i132/1112/e8/41c2c126f0c7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69613" y="1569727"/>
            <a:ext cx="64670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«свет мой, 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зеркальце…»</a:t>
            </a:r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357158" y="4500576"/>
            <a:ext cx="500066" cy="428628"/>
          </a:xfrm>
          <a:prstGeom prst="actionButtonInformation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6" descr="http://s51.radikal.ru/i132/1112/e8/41c2c126f0c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9476" y="571486"/>
            <a:ext cx="3161746" cy="4267218"/>
          </a:xfrm>
          <a:prstGeom prst="rect">
            <a:avLst/>
          </a:prstGeom>
          <a:noFill/>
        </p:spPr>
      </p:pic>
      <p:pic>
        <p:nvPicPr>
          <p:cNvPr id="10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222142"/>
            <a:ext cx="503226" cy="564186"/>
          </a:xfrm>
          <a:prstGeom prst="rect">
            <a:avLst/>
          </a:prstGeom>
          <a:noFill/>
        </p:spPr>
      </p:pic>
      <p:pic>
        <p:nvPicPr>
          <p:cNvPr id="12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222142"/>
            <a:ext cx="503226" cy="564186"/>
          </a:xfrm>
          <a:prstGeom prst="rect">
            <a:avLst/>
          </a:prstGeom>
          <a:noFill/>
        </p:spPr>
      </p:pic>
      <p:pic>
        <p:nvPicPr>
          <p:cNvPr id="13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6360" y="4222142"/>
            <a:ext cx="503226" cy="564186"/>
          </a:xfrm>
          <a:prstGeom prst="rect">
            <a:avLst/>
          </a:prstGeom>
          <a:noFill/>
        </p:spPr>
      </p:pic>
      <p:pic>
        <p:nvPicPr>
          <p:cNvPr id="15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4222142"/>
            <a:ext cx="503226" cy="564186"/>
          </a:xfrm>
          <a:prstGeom prst="rect">
            <a:avLst/>
          </a:prstGeom>
          <a:noFill/>
        </p:spPr>
      </p:pic>
      <p:pic>
        <p:nvPicPr>
          <p:cNvPr id="16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4790" y="3571882"/>
            <a:ext cx="503226" cy="564186"/>
          </a:xfrm>
          <a:prstGeom prst="rect">
            <a:avLst/>
          </a:prstGeom>
          <a:noFill/>
        </p:spPr>
      </p:pic>
      <p:pic>
        <p:nvPicPr>
          <p:cNvPr id="18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3500444"/>
            <a:ext cx="503226" cy="564186"/>
          </a:xfrm>
          <a:prstGeom prst="rect">
            <a:avLst/>
          </a:prstGeom>
          <a:noFill/>
        </p:spPr>
      </p:pic>
      <p:pic>
        <p:nvPicPr>
          <p:cNvPr id="19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3714758"/>
            <a:ext cx="503226" cy="564186"/>
          </a:xfrm>
          <a:prstGeom prst="rect">
            <a:avLst/>
          </a:prstGeom>
          <a:noFill/>
        </p:spPr>
      </p:pic>
      <p:pic>
        <p:nvPicPr>
          <p:cNvPr id="20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7600" y="3071816"/>
            <a:ext cx="503226" cy="564186"/>
          </a:xfrm>
          <a:prstGeom prst="rect">
            <a:avLst/>
          </a:prstGeom>
          <a:noFill/>
        </p:spPr>
      </p:pic>
      <p:pic>
        <p:nvPicPr>
          <p:cNvPr id="21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786064"/>
            <a:ext cx="503226" cy="564186"/>
          </a:xfrm>
          <a:prstGeom prst="rect">
            <a:avLst/>
          </a:prstGeom>
          <a:noFill/>
        </p:spPr>
      </p:pic>
      <p:pic>
        <p:nvPicPr>
          <p:cNvPr id="22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3071816"/>
            <a:ext cx="503226" cy="564186"/>
          </a:xfrm>
          <a:prstGeom prst="rect">
            <a:avLst/>
          </a:prstGeom>
          <a:noFill/>
        </p:spPr>
      </p:pic>
      <p:pic>
        <p:nvPicPr>
          <p:cNvPr id="24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3418" y="1000114"/>
            <a:ext cx="503226" cy="564186"/>
          </a:xfrm>
          <a:prstGeom prst="rect">
            <a:avLst/>
          </a:prstGeom>
          <a:noFill/>
        </p:spPr>
      </p:pic>
      <p:pic>
        <p:nvPicPr>
          <p:cNvPr id="25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436060"/>
            <a:ext cx="503226" cy="564186"/>
          </a:xfrm>
          <a:prstGeom prst="rect">
            <a:avLst/>
          </a:prstGeom>
          <a:noFill/>
        </p:spPr>
      </p:pic>
      <p:pic>
        <p:nvPicPr>
          <p:cNvPr id="26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6228" y="1864688"/>
            <a:ext cx="503226" cy="564186"/>
          </a:xfrm>
          <a:prstGeom prst="rect">
            <a:avLst/>
          </a:prstGeom>
          <a:noFill/>
        </p:spPr>
      </p:pic>
      <p:sp>
        <p:nvSpPr>
          <p:cNvPr id="27" name="Овал 26"/>
          <p:cNvSpPr/>
          <p:nvPr/>
        </p:nvSpPr>
        <p:spPr>
          <a:xfrm>
            <a:off x="4357686" y="4429138"/>
            <a:ext cx="500066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071684"/>
            <a:ext cx="503226" cy="564186"/>
          </a:xfrm>
          <a:prstGeom prst="rect">
            <a:avLst/>
          </a:prstGeom>
          <a:noFill/>
        </p:spPr>
      </p:pic>
      <p:pic>
        <p:nvPicPr>
          <p:cNvPr id="29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2436192"/>
            <a:ext cx="503226" cy="5641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0090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357422" y="357172"/>
            <a:ext cx="6429420" cy="4000528"/>
          </a:xfrm>
          <a:prstGeom prst="cloudCallout">
            <a:avLst>
              <a:gd name="adj1" fmla="val -54739"/>
              <a:gd name="adj2" fmla="val 14421"/>
            </a:avLst>
          </a:prstGeom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Друзья!</a:t>
            </a:r>
          </a:p>
          <a:p>
            <a:pPr algn="ctr"/>
            <a:r>
              <a:rPr lang="ru-RU" sz="2800" dirty="0" smtClean="0"/>
              <a:t> Прошу Вас о помощи: волшебное зеркало неправильно отразило мою внученьку Снегурочку.</a:t>
            </a:r>
          </a:p>
          <a:p>
            <a:pPr algn="ctr"/>
            <a:r>
              <a:rPr lang="ru-RU" sz="2800" dirty="0" smtClean="0"/>
              <a:t>Найдите 15 его ошибок.</a:t>
            </a:r>
            <a:endParaRPr lang="ru-RU" sz="2800" dirty="0"/>
          </a:p>
        </p:txBody>
      </p:sp>
      <p:pic>
        <p:nvPicPr>
          <p:cNvPr id="1026" name="Picture 2" descr="http://funforkids.ru/pictures/ny_dms/dms04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03774"/>
            <a:ext cx="1749251" cy="32397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авав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80000">
            <a:off x="324059" y="357172"/>
            <a:ext cx="5169189" cy="4610844"/>
          </a:xfrm>
          <a:prstGeom prst="rect">
            <a:avLst/>
          </a:prstGeom>
        </p:spPr>
      </p:pic>
      <p:pic>
        <p:nvPicPr>
          <p:cNvPr id="3078" name="Picture 6" descr="http://s51.radikal.ru/i132/1112/e8/41c2c126f0c7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9476" y="571486"/>
            <a:ext cx="3161746" cy="4267218"/>
          </a:xfrm>
          <a:prstGeom prst="rect">
            <a:avLst/>
          </a:prstGeom>
          <a:noFill/>
        </p:spPr>
      </p:pic>
      <p:pic>
        <p:nvPicPr>
          <p:cNvPr id="3080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4222142"/>
            <a:ext cx="503226" cy="564186"/>
          </a:xfrm>
          <a:prstGeom prst="rect">
            <a:avLst/>
          </a:prstGeom>
          <a:noFill/>
        </p:spPr>
      </p:pic>
      <p:pic>
        <p:nvPicPr>
          <p:cNvPr id="9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4222142"/>
            <a:ext cx="503226" cy="564186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1357290" y="357172"/>
            <a:ext cx="785818" cy="28575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714744" y="857238"/>
            <a:ext cx="571504" cy="28575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6360" y="4222142"/>
            <a:ext cx="503226" cy="564186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2071670" y="1714494"/>
            <a:ext cx="500066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6776" y="4222142"/>
            <a:ext cx="503226" cy="564186"/>
          </a:xfrm>
          <a:prstGeom prst="rect">
            <a:avLst/>
          </a:prstGeom>
          <a:noFill/>
        </p:spPr>
      </p:pic>
      <p:sp>
        <p:nvSpPr>
          <p:cNvPr id="16" name="Овал 15"/>
          <p:cNvSpPr/>
          <p:nvPr/>
        </p:nvSpPr>
        <p:spPr>
          <a:xfrm>
            <a:off x="785786" y="2000246"/>
            <a:ext cx="428660" cy="50006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4790" y="3571882"/>
            <a:ext cx="503226" cy="564186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5000628" y="2500312"/>
            <a:ext cx="428628" cy="28575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3500444"/>
            <a:ext cx="503226" cy="564186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2643174" y="2643188"/>
            <a:ext cx="214314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3714758"/>
            <a:ext cx="503226" cy="564186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2143108" y="2857502"/>
            <a:ext cx="500066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357290" y="3000378"/>
            <a:ext cx="500066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97600" y="3071816"/>
            <a:ext cx="503226" cy="564186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>
          <a:xfrm>
            <a:off x="714348" y="2857502"/>
            <a:ext cx="500066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2786064"/>
            <a:ext cx="503226" cy="564186"/>
          </a:xfrm>
          <a:prstGeom prst="rect">
            <a:avLst/>
          </a:prstGeom>
          <a:noFill/>
        </p:spPr>
      </p:pic>
      <p:pic>
        <p:nvPicPr>
          <p:cNvPr id="27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3071816"/>
            <a:ext cx="503226" cy="564186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>
            <a:off x="4643438" y="3000378"/>
            <a:ext cx="500066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571604" y="3571882"/>
            <a:ext cx="500066" cy="64294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3418" y="1000114"/>
            <a:ext cx="503226" cy="564186"/>
          </a:xfrm>
          <a:prstGeom prst="rect">
            <a:avLst/>
          </a:prstGeom>
          <a:noFill/>
        </p:spPr>
      </p:pic>
      <p:sp>
        <p:nvSpPr>
          <p:cNvPr id="31" name="Овал 30"/>
          <p:cNvSpPr/>
          <p:nvPr/>
        </p:nvSpPr>
        <p:spPr>
          <a:xfrm>
            <a:off x="2571736" y="3857634"/>
            <a:ext cx="500066" cy="107157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1436060"/>
            <a:ext cx="503226" cy="564186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3286116" y="4500576"/>
            <a:ext cx="500066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6228" y="1864688"/>
            <a:ext cx="503226" cy="564186"/>
          </a:xfrm>
          <a:prstGeom prst="rect">
            <a:avLst/>
          </a:prstGeom>
          <a:noFill/>
        </p:spPr>
      </p:pic>
      <p:sp>
        <p:nvSpPr>
          <p:cNvPr id="35" name="Овал 34"/>
          <p:cNvSpPr/>
          <p:nvPr/>
        </p:nvSpPr>
        <p:spPr>
          <a:xfrm>
            <a:off x="4357686" y="4429138"/>
            <a:ext cx="500066" cy="35719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2071684"/>
            <a:ext cx="503226" cy="564186"/>
          </a:xfrm>
          <a:prstGeom prst="rect">
            <a:avLst/>
          </a:prstGeom>
          <a:noFill/>
        </p:spPr>
      </p:pic>
      <p:sp>
        <p:nvSpPr>
          <p:cNvPr id="37" name="Овал 36"/>
          <p:cNvSpPr/>
          <p:nvPr/>
        </p:nvSpPr>
        <p:spPr>
          <a:xfrm>
            <a:off x="785786" y="1357304"/>
            <a:ext cx="500066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8" descr="http://img-fotki.yandex.ru/get/4614/47407354.3a4/0_a9007_8c06f28e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2436192"/>
            <a:ext cx="503226" cy="564186"/>
          </a:xfrm>
          <a:prstGeom prst="rect">
            <a:avLst/>
          </a:prstGeom>
          <a:noFill/>
        </p:spPr>
      </p:pic>
      <p:sp>
        <p:nvSpPr>
          <p:cNvPr id="40" name="Умножение 39">
            <a:hlinkClick r:id="" action="ppaction://hlinkshowjump?jump=endshow"/>
          </p:cNvPr>
          <p:cNvSpPr/>
          <p:nvPr/>
        </p:nvSpPr>
        <p:spPr>
          <a:xfrm>
            <a:off x="8143900" y="214296"/>
            <a:ext cx="714380" cy="553645"/>
          </a:xfrm>
          <a:prstGeom prst="mathMultiply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1470"/>
            <a:ext cx="8424936" cy="466133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Источники: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hlinkClick r:id="rId2"/>
              </a:rPr>
              <a:t>Рамка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hlinkClick r:id="rId3"/>
              </a:rPr>
              <a:t>Дед Мороз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hlinkClick r:id="rId4"/>
              </a:rPr>
              <a:t>Елочка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hlinkClick r:id="rId5"/>
              </a:rPr>
              <a:t>Шар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Журнал «Каникулы с золотой антилопой»: Бауэр СНГ, 1 -2016</a:t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800" dirty="0"/>
          </a:p>
        </p:txBody>
      </p:sp>
      <p:sp>
        <p:nvSpPr>
          <p:cNvPr id="3" name="Управляющая кнопка: домой 2">
            <a:hlinkClick r:id="rId6" action="ppaction://hlinksldjump" highlightClick="1"/>
          </p:cNvPr>
          <p:cNvSpPr/>
          <p:nvPr/>
        </p:nvSpPr>
        <p:spPr>
          <a:xfrm>
            <a:off x="500034" y="4357700"/>
            <a:ext cx="642942" cy="503486"/>
          </a:xfrm>
          <a:prstGeom prst="actionButtonHom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ru-RU" kern="1200" dirty="0">
              <a:solidFill>
                <a:prstClr val="white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7929586" y="4357700"/>
            <a:ext cx="714380" cy="553645"/>
          </a:xfrm>
          <a:prstGeom prst="mathMultiply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32</Words>
  <Application>Microsoft Office PowerPoint</Application>
  <PresentationFormat>Экран (16:9)</PresentationFormat>
  <Paragraphs>8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Источники: Рамка Дед Мороз Елочка Шар Журнал «Каникулы с золотой антилопой»: Бауэр СНГ, 1 -2016  </vt:lpstr>
    </vt:vector>
  </TitlesOfParts>
  <Company>УКП "РДБ" ГОУ РК "РЦО"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 15 отличий</dc:title>
  <dc:subject>Снегурочка</dc:subject>
  <dc:creator>Мазанова О.Ю.</dc:creator>
  <cp:lastModifiedBy>admin</cp:lastModifiedBy>
  <cp:revision>15</cp:revision>
  <dcterms:created xsi:type="dcterms:W3CDTF">2016-01-01T20:21:46Z</dcterms:created>
  <dcterms:modified xsi:type="dcterms:W3CDTF">2024-06-09T19:26:42Z</dcterms:modified>
</cp:coreProperties>
</file>