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8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9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  <p:sldMasterId id="2147483732" r:id="rId3"/>
    <p:sldMasterId id="2147483745" r:id="rId4"/>
    <p:sldMasterId id="2147483758" r:id="rId5"/>
    <p:sldMasterId id="2147483771" r:id="rId6"/>
    <p:sldMasterId id="2147483784" r:id="rId7"/>
    <p:sldMasterId id="2147483796" r:id="rId8"/>
    <p:sldMasterId id="2147483810" r:id="rId9"/>
    <p:sldMasterId id="2147483822" r:id="rId10"/>
  </p:sldMasterIdLst>
  <p:notesMasterIdLst>
    <p:notesMasterId r:id="rId36"/>
  </p:notesMasterIdLst>
  <p:sldIdLst>
    <p:sldId id="256" r:id="rId11"/>
    <p:sldId id="259" r:id="rId12"/>
    <p:sldId id="260" r:id="rId13"/>
    <p:sldId id="261" r:id="rId14"/>
    <p:sldId id="258" r:id="rId15"/>
    <p:sldId id="262" r:id="rId16"/>
    <p:sldId id="264" r:id="rId17"/>
    <p:sldId id="266" r:id="rId18"/>
    <p:sldId id="268" r:id="rId19"/>
    <p:sldId id="270" r:id="rId20"/>
    <p:sldId id="272" r:id="rId21"/>
    <p:sldId id="273" r:id="rId22"/>
    <p:sldId id="275" r:id="rId23"/>
    <p:sldId id="277" r:id="rId24"/>
    <p:sldId id="278" r:id="rId25"/>
    <p:sldId id="279" r:id="rId26"/>
    <p:sldId id="283" r:id="rId27"/>
    <p:sldId id="285" r:id="rId28"/>
    <p:sldId id="290" r:id="rId29"/>
    <p:sldId id="288" r:id="rId30"/>
    <p:sldId id="291" r:id="rId31"/>
    <p:sldId id="293" r:id="rId32"/>
    <p:sldId id="294" r:id="rId33"/>
    <p:sldId id="295" r:id="rId34"/>
    <p:sldId id="296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CE81D2-6244-4191-87A0-3D2AB9EDE7F8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98F558-6417-4AD5-B79C-5AD68DECF7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079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32AAF9-73D7-4B0E-BAC7-E3747564C87C}" type="slidenum">
              <a:rPr lang="ru-RU"/>
              <a:pPr/>
              <a:t>5</a:t>
            </a:fld>
            <a:endParaRPr lang="ru-RU"/>
          </a:p>
        </p:txBody>
      </p:sp>
      <p:sp>
        <p:nvSpPr>
          <p:cNvPr id="25602" name="Rectangle 12"/>
          <p:cNvSpPr txBox="1">
            <a:spLocks noGrp="1" noChangeArrowheads="1"/>
          </p:cNvSpPr>
          <p:nvPr/>
        </p:nvSpPr>
        <p:spPr bwMode="auto">
          <a:xfrm>
            <a:off x="3884613" y="8685213"/>
            <a:ext cx="2962275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>
              <a:buSzPct val="100000"/>
            </a:pPr>
            <a:fld id="{0533AB94-6BE5-4D4D-888D-3056239E39FE}" type="slidenum">
              <a:rPr lang="ru-RU" sz="1200">
                <a:solidFill>
                  <a:srgbClr val="000000"/>
                </a:solidFill>
                <a:latin typeface="Times New Roman" pitchFamily="18" charset="0"/>
              </a:rPr>
              <a:pPr algn="r">
                <a:buSzPct val="100000"/>
              </a:pPr>
              <a:t>5</a:t>
            </a:fld>
            <a:endParaRPr lang="ru-RU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5603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>
              <a:buSzPct val="100000"/>
            </a:pPr>
            <a:fld id="{A4243DC6-30DF-4E49-A148-D5B9047D63E6}" type="slidenum">
              <a:rPr lang="ru-RU" sz="1200">
                <a:solidFill>
                  <a:srgbClr val="000000"/>
                </a:solidFill>
                <a:latin typeface="Times New Roman" pitchFamily="18" charset="0"/>
              </a:rPr>
              <a:pPr algn="r">
                <a:buSzPct val="100000"/>
              </a:pPr>
              <a:t>5</a:t>
            </a:fld>
            <a:endParaRPr lang="ru-RU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5604" name="Rectangle 2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/>
        </p:spPr>
      </p:sp>
      <p:sp>
        <p:nvSpPr>
          <p:cNvPr id="25605" name="Rectangle 3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78463" cy="4106863"/>
          </a:xfrm>
          <a:noFill/>
          <a:ln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E1AFCA9D-2248-4E88-91F4-0AB807CC0A5F}" type="slidenum">
              <a:rPr kumimoji="0" lang="ru-RU" altLang="ru-RU">
                <a:solidFill>
                  <a:prstClr val="black"/>
                </a:solidFill>
              </a:rPr>
              <a:pPr/>
              <a:t>8</a:t>
            </a:fld>
            <a:endParaRPr kumimoji="0" lang="ru-RU" altLang="ru-RU">
              <a:solidFill>
                <a:prstClr val="black"/>
              </a:solidFill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264210-EBBE-42E5-BBCF-38F9320226D2}" type="slidenum">
              <a:rPr lang="ru-RU">
                <a:solidFill>
                  <a:prstClr val="black"/>
                </a:solidFill>
              </a:rPr>
              <a:pPr/>
              <a:t>13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9698" name="Rectangle 12"/>
          <p:cNvSpPr txBox="1">
            <a:spLocks noGrp="1" noChangeArrowheads="1"/>
          </p:cNvSpPr>
          <p:nvPr/>
        </p:nvSpPr>
        <p:spPr bwMode="auto">
          <a:xfrm>
            <a:off x="3884613" y="8685213"/>
            <a:ext cx="2962275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SzPct val="100000"/>
            </a:pPr>
            <a:fld id="{93F54AA3-2A55-4A34-AC2B-A0C7A324C373}" type="slidenum">
              <a:rPr lang="ru-RU" sz="1200" smtClean="0">
                <a:solidFill>
                  <a:srgbClr val="000000"/>
                </a:solidFill>
                <a:latin typeface="Times New Roman" pitchFamily="18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buSzPct val="100000"/>
              </a:pPr>
              <a:t>13</a:t>
            </a:fld>
            <a:endParaRPr lang="ru-RU" sz="12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9699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SzPct val="100000"/>
            </a:pPr>
            <a:fld id="{531106EF-54DF-415F-A8FE-C1045E8CDDC7}" type="slidenum">
              <a:rPr lang="ru-RU" sz="1200" smtClean="0">
                <a:solidFill>
                  <a:srgbClr val="000000"/>
                </a:solidFill>
                <a:latin typeface="Times New Roman" pitchFamily="18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buSzPct val="100000"/>
              </a:pPr>
              <a:t>13</a:t>
            </a:fld>
            <a:endParaRPr lang="ru-RU" sz="12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9700" name="Rectangle 2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/>
        </p:spPr>
      </p:sp>
      <p:sp>
        <p:nvSpPr>
          <p:cNvPr id="29701" name="Rectangle 3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78463" cy="4106863"/>
          </a:xfrm>
          <a:noFill/>
          <a:ln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FBDAB3-98D6-4CBD-85EF-837695C9487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09442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89B6B5-7876-498A-B804-15DC4C3AB1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91280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42CCC6-B734-4172-81BF-987DA783120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83641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C54096-5064-4E0A-8723-564AA14F007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40955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A88F7A-A4F9-45E3-9B43-4B20EC849C9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8498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FD079F-D31D-40D1-9220-FDCAAF9C25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57539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>
          <a:xfrm>
            <a:off x="9001125" y="4846638"/>
            <a:ext cx="142875" cy="20113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2400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/>
          <p:nvPr/>
        </p:nvSpPr>
        <p:spPr>
          <a:xfrm>
            <a:off x="9001125" y="0"/>
            <a:ext cx="142875" cy="48466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240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B3920E5-4052-4EFD-A613-0FC5A527043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59189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E2A12F-FFF9-4D83-8CA1-6CAE7263BBC5}" type="slidenum">
              <a:rPr lang="ru-RU" altLang="ru-RU">
                <a:solidFill>
                  <a:srgbClr val="D1282E"/>
                </a:solidFill>
              </a:rPr>
              <a:pPr/>
              <a:t>‹#›</a:t>
            </a:fld>
            <a:endParaRPr lang="ru-RU" alt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48031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F1B48C-919B-4575-BA33-32FFA2B71162}" type="slidenum">
              <a:rPr lang="ru-RU" altLang="ru-RU">
                <a:solidFill>
                  <a:srgbClr val="D1282E"/>
                </a:solidFill>
              </a:rPr>
              <a:pPr/>
              <a:t>‹#›</a:t>
            </a:fld>
            <a:endParaRPr lang="ru-RU" alt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37577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F299B2-37C4-495A-9C88-6EEEAA1080FF}" type="slidenum">
              <a:rPr lang="ru-RU" altLang="ru-RU">
                <a:solidFill>
                  <a:srgbClr val="D1282E"/>
                </a:solidFill>
              </a:rPr>
              <a:pPr/>
              <a:t>‹#›</a:t>
            </a:fld>
            <a:endParaRPr lang="ru-RU" alt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037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18464-C61E-48C8-81E6-D1D19A360F98}" type="slidenum">
              <a:rPr lang="ru-RU" altLang="ru-RU">
                <a:solidFill>
                  <a:srgbClr val="D1282E"/>
                </a:solidFill>
              </a:rPr>
              <a:pPr/>
              <a:t>‹#›</a:t>
            </a:fld>
            <a:endParaRPr lang="ru-RU" alt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8780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E1F98B-15B1-4CBC-B22B-8380457069AC}" type="slidenum">
              <a:rPr lang="ru-RU" altLang="ru-RU">
                <a:solidFill>
                  <a:srgbClr val="D1282E"/>
                </a:solidFill>
              </a:rPr>
              <a:pPr/>
              <a:t>‹#›</a:t>
            </a:fld>
            <a:endParaRPr lang="ru-RU" alt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23343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936EE4-9E6D-4C25-A90F-153571C0DA75}" type="slidenum">
              <a:rPr lang="ru-RU" altLang="ru-RU">
                <a:solidFill>
                  <a:srgbClr val="D1282E"/>
                </a:solidFill>
              </a:rPr>
              <a:pPr/>
              <a:t>‹#›</a:t>
            </a:fld>
            <a:endParaRPr lang="ru-RU" alt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04060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AA3A4D-953B-42C8-8E51-C4FB0C2E4A89}" type="slidenum">
              <a:rPr lang="ru-RU" altLang="ru-RU">
                <a:solidFill>
                  <a:srgbClr val="D1282E"/>
                </a:solidFill>
              </a:rPr>
              <a:pPr/>
              <a:t>‹#›</a:t>
            </a:fld>
            <a:endParaRPr lang="ru-RU" alt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79029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/>
          <p:nvPr/>
        </p:nvSpPr>
        <p:spPr>
          <a:xfrm>
            <a:off x="9001125" y="4846638"/>
            <a:ext cx="142875" cy="20113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2400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/>
          <p:nvPr/>
        </p:nvSpPr>
        <p:spPr>
          <a:xfrm>
            <a:off x="9001125" y="0"/>
            <a:ext cx="142875" cy="48466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2400">
              <a:solidFill>
                <a:srgbClr val="FFFFFF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93F18A9-B588-43F1-9595-CA9744A2BCC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54570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09F25D-21CF-457F-9CA3-6EE74C9A9625}" type="slidenum">
              <a:rPr lang="ru-RU" altLang="ru-RU">
                <a:solidFill>
                  <a:srgbClr val="D1282E"/>
                </a:solidFill>
              </a:rPr>
              <a:pPr/>
              <a:t>‹#›</a:t>
            </a:fld>
            <a:endParaRPr lang="ru-RU" alt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69958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9EE61-2E09-4AFA-AEB2-9D803CAF377D}" type="slidenum">
              <a:rPr lang="ru-RU" altLang="ru-RU">
                <a:solidFill>
                  <a:srgbClr val="D1282E"/>
                </a:solidFill>
              </a:rPr>
              <a:pPr/>
              <a:t>‹#›</a:t>
            </a:fld>
            <a:endParaRPr lang="ru-RU" alt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55191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1722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1722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1722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551378B-AFF3-450E-A1E9-09C457557329}" type="slidenum">
              <a:rPr lang="ru-RU" altLang="ru-RU">
                <a:solidFill>
                  <a:srgbClr val="D1282E"/>
                </a:solidFill>
              </a:rPr>
              <a:pPr/>
              <a:t>‹#›</a:t>
            </a:fld>
            <a:endParaRPr lang="ru-RU" alt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8492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79D84C-FEEC-40F1-88F9-E27864E4CD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686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D9BAC7-13AA-4FE1-817C-70063873117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4625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E600F6-36C6-4BDC-84E0-3C820F0A75F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9056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7882B-401C-48C4-B33C-E8A82B7FA38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1413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FE84FC-1CCB-4FF1-ACE7-B707B13CF2D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2418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F1143-8210-4294-A03C-02CFBB3019D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260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818E38-5E21-4F1B-9666-3D0DE86CD57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0142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6F4FB-C7B8-4807-BF19-57E4295451A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552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F86E2-29ED-4FF9-AD78-2445BB1FB48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0275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72B14E-85B9-4696-865A-DEFA08DE8DC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3884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0649A1-2113-42BF-A79B-788A2896155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2315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>
          <a:xfrm>
            <a:off x="9001125" y="4846638"/>
            <a:ext cx="142875" cy="20113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2400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/>
          <p:nvPr/>
        </p:nvSpPr>
        <p:spPr>
          <a:xfrm>
            <a:off x="9001125" y="0"/>
            <a:ext cx="142875" cy="48466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240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66F3430-45FF-4E16-BE94-9A5BBCA6F68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7035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704DE7-6AFF-4670-819D-9BAA554E72CF}" type="slidenum">
              <a:rPr lang="ru-RU" altLang="ru-RU">
                <a:solidFill>
                  <a:srgbClr val="D1282E"/>
                </a:solidFill>
              </a:rPr>
              <a:pPr/>
              <a:t>‹#›</a:t>
            </a:fld>
            <a:endParaRPr lang="ru-RU" alt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2771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EBCDCA-0F87-4842-9404-3356C142DB46}" type="slidenum">
              <a:rPr lang="ru-RU" altLang="ru-RU">
                <a:solidFill>
                  <a:srgbClr val="D1282E"/>
                </a:solidFill>
              </a:rPr>
              <a:pPr/>
              <a:t>‹#›</a:t>
            </a:fld>
            <a:endParaRPr lang="ru-RU" alt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4818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2AF054-5D88-49C6-9930-CE37451A4276}" type="slidenum">
              <a:rPr lang="ru-RU" altLang="ru-RU">
                <a:solidFill>
                  <a:srgbClr val="D1282E"/>
                </a:solidFill>
              </a:rPr>
              <a:pPr/>
              <a:t>‹#›</a:t>
            </a:fld>
            <a:endParaRPr lang="ru-RU" alt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6499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1A978-1036-4A2D-AFD1-EC32F0914BFE}" type="slidenum">
              <a:rPr lang="ru-RU" altLang="ru-RU">
                <a:solidFill>
                  <a:srgbClr val="D1282E"/>
                </a:solidFill>
              </a:rPr>
              <a:pPr/>
              <a:t>‹#›</a:t>
            </a:fld>
            <a:endParaRPr lang="ru-RU" alt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63022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B2EF71-A5AB-4DF9-A8C3-8472384D6CC1}" type="slidenum">
              <a:rPr lang="ru-RU" altLang="ru-RU">
                <a:solidFill>
                  <a:srgbClr val="D1282E"/>
                </a:solidFill>
              </a:rPr>
              <a:pPr/>
              <a:t>‹#›</a:t>
            </a:fld>
            <a:endParaRPr lang="ru-RU" alt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3909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5CBE72-9C15-40F0-929F-29B13297267F}" type="slidenum">
              <a:rPr lang="ru-RU" altLang="ru-RU">
                <a:solidFill>
                  <a:srgbClr val="D1282E"/>
                </a:solidFill>
              </a:rPr>
              <a:pPr/>
              <a:t>‹#›</a:t>
            </a:fld>
            <a:endParaRPr lang="ru-RU" alt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948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2F93E4-9A79-48F0-90B1-45B595B35DE6}" type="slidenum">
              <a:rPr lang="ru-RU" altLang="ru-RU">
                <a:solidFill>
                  <a:srgbClr val="D1282E"/>
                </a:solidFill>
              </a:rPr>
              <a:pPr/>
              <a:t>‹#›</a:t>
            </a:fld>
            <a:endParaRPr lang="ru-RU" alt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5043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/>
          <p:nvPr/>
        </p:nvSpPr>
        <p:spPr>
          <a:xfrm>
            <a:off x="9001125" y="4846638"/>
            <a:ext cx="142875" cy="20113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2400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/>
          <p:nvPr/>
        </p:nvSpPr>
        <p:spPr>
          <a:xfrm>
            <a:off x="9001125" y="0"/>
            <a:ext cx="142875" cy="48466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2400">
              <a:solidFill>
                <a:srgbClr val="FFFFFF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4B351CC-AD47-4877-BC29-96AF6D545B7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6279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004E7D-0AFC-438F-82D3-1A0D865D3204}" type="slidenum">
              <a:rPr lang="ru-RU" altLang="ru-RU">
                <a:solidFill>
                  <a:srgbClr val="D1282E"/>
                </a:solidFill>
              </a:rPr>
              <a:pPr/>
              <a:t>‹#›</a:t>
            </a:fld>
            <a:endParaRPr lang="ru-RU" alt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0891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094493-B94D-471E-9CDE-57F4125C0DE3}" type="slidenum">
              <a:rPr lang="ru-RU" altLang="ru-RU">
                <a:solidFill>
                  <a:srgbClr val="D1282E"/>
                </a:solidFill>
              </a:rPr>
              <a:pPr/>
              <a:t>‹#›</a:t>
            </a:fld>
            <a:endParaRPr lang="ru-RU" alt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61124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1722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1722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1722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123296C-DD25-4821-9DDE-6424F0A7AE3E}" type="slidenum">
              <a:rPr lang="ru-RU" altLang="ru-RU">
                <a:solidFill>
                  <a:srgbClr val="D1282E"/>
                </a:solidFill>
              </a:rPr>
              <a:pPr/>
              <a:t>‹#›</a:t>
            </a:fld>
            <a:endParaRPr lang="ru-RU" alt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0637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94171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8116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83560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96255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741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6541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07543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9029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29091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87917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23245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66800" y="19812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1066800" y="41148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EDBE817-8B14-4C45-B80B-E36C396F79B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685774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87791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12479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822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6533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3518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18947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74304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20773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81330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54507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692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66800" y="19812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1066800" y="41148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EDBE817-8B14-4C45-B80B-E36C396F79B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179809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835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98225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76563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19750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00621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26790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933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35956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29158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48149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870BA-585D-43ED-9BE3-035F25CF5187}" type="datetimeFigureOut">
              <a:rPr lang="ru-RU" smtClean="0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F900C-C8E7-4DED-9C29-DB39597293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217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66800" y="19812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1066800" y="41148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EDBE817-8B14-4C45-B80B-E36C396F79B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207482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79D84C-FEEC-40F1-88F9-E27864E4CD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4827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D9BAC7-13AA-4FE1-817C-70063873117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67540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E600F6-36C6-4BDC-84E0-3C820F0A75F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13919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7882B-401C-48C4-B33C-E8A82B7FA38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36396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FE84FC-1CCB-4FF1-ACE7-B707B13CF2D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45517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F1143-8210-4294-A03C-02CFBB3019D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58831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818E38-5E21-4F1B-9666-3D0DE86CD57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38263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6F4FB-C7B8-4807-BF19-57E4295451A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75925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F86E2-29ED-4FF9-AD78-2445BB1FB48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601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72B14E-85B9-4696-865A-DEFA08DE8DC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32426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0649A1-2113-42BF-A79B-788A2896155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66510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EFF70892-5F64-448D-AC71-D14EB16BF9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38945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1F2CA-49F6-44ED-BE09-89B9D0807707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88142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8AB28445-ADC2-416B-B29E-2BC164D4AA5D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18769358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BFE9238-A93A-4334-99F2-2FE803CFC96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86006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A9BBF6B-B503-42FA-87E2-DABD8B40366D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85085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E678A-729F-4533-B79D-5A84640AB53E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62536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FFDD9DB-25F7-4A37-B12A-2F606D4300A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89481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036F4886-B70B-4DB8-9BDB-BA6878A0E149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995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6302246D-5E80-4843-A7B6-76163B0D99C4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03469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F8B9-09DB-4A03-8812-C39F8E37656E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77009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98AD6-D6CC-40C3-AFF3-8EE038D02E70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83145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533400" y="473075"/>
            <a:ext cx="8153400" cy="53943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33400" y="6248400"/>
            <a:ext cx="20574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2385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9F7AFA6-ED05-408C-9D71-B1FC15E6D02D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63414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473075"/>
            <a:ext cx="8153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33400" y="1828800"/>
            <a:ext cx="4000500" cy="4038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6300" y="1828800"/>
            <a:ext cx="4000500" cy="4038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33400" y="6248400"/>
            <a:ext cx="20574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2385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7BBA5B9-9D1B-4042-8561-41183A41BC1B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60981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337FB1-C948-4053-AED0-6874C679EBA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942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782B4A-04B9-4785-8C9E-1FBB38C580B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57224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523D8C-662C-4B27-B545-E042B3C9A48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63418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007050-CEF3-4E4D-8A10-4EB7380F0D8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90129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ACF653-3DCB-460C-9F1B-96641F3F569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967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12.xml"/><Relationship Id="rId12" Type="http://schemas.openxmlformats.org/officeDocument/2006/relationships/slideLayout" Target="../slideLayouts/slideLayout117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3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image" Target="../media/image3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image" Target="../media/image3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4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3" Type="http://schemas.openxmlformats.org/officeDocument/2006/relationships/slideLayout" Target="../slideLayouts/slideLayout97.xml"/><Relationship Id="rId7" Type="http://schemas.openxmlformats.org/officeDocument/2006/relationships/slideLayout" Target="../slideLayouts/slideLayout101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0"/>
            <a:ext cx="7620000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 eaLnBrk="1" hangingPunct="1">
              <a:defRPr sz="1000">
                <a:solidFill>
                  <a:schemeClr val="tx1"/>
                </a:solidFill>
                <a:latin typeface="Times New Roman" pitchFamily="1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alt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4163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eaLnBrk="1" hangingPunct="1">
              <a:defRPr sz="1000">
                <a:solidFill>
                  <a:schemeClr val="tx1"/>
                </a:solidFill>
                <a:latin typeface="Times New Roman" pitchFamily="1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alt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219" y="5885656"/>
            <a:ext cx="131603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b="1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6D4C4A9-01C9-4E76-B0D0-245C535B237C}" type="slidenum">
              <a:rPr kumimoji="1" lang="ru-RU" altLang="ru-RU" sz="2400" smtClean="0">
                <a:solidFill>
                  <a:srgbClr val="D1282E"/>
                </a:solidFill>
                <a:latin typeface="Times New Roman" pitchFamily="16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ru-RU" altLang="ru-RU" sz="2400" smtClean="0">
              <a:solidFill>
                <a:srgbClr val="D1282E"/>
              </a:solidFill>
              <a:latin typeface="Times New Roman" pitchFamily="1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001125" y="0"/>
            <a:ext cx="142875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240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001125" y="1371600"/>
            <a:ext cx="142875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278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  <p:sldLayoutId id="2147483834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 spc="-6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anose="020B0A040201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anose="020B0A040201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anose="020B0A040201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anose="020B0A040201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anose="020B0A040201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anose="020B0A040201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anose="020B0A040201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anose="020B0A04020102020204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ts val="600"/>
        </a:spcAft>
        <a:buFont typeface="Arial" charset="0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56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57ACBE9-D063-42E8-81BE-F72CC677D18B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763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0"/>
            <a:ext cx="7620000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 eaLnBrk="1" hangingPunct="1">
              <a:defRPr sz="1000">
                <a:solidFill>
                  <a:schemeClr val="tx1"/>
                </a:solidFill>
                <a:latin typeface="Times New Roman" pitchFamily="1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alt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4163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eaLnBrk="1" hangingPunct="1">
              <a:defRPr sz="1000">
                <a:solidFill>
                  <a:schemeClr val="tx1"/>
                </a:solidFill>
                <a:latin typeface="Times New Roman" pitchFamily="1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alt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219" y="5885656"/>
            <a:ext cx="131603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b="1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B230AF5-774E-4F3F-8C18-A327D68EE4F1}" type="slidenum">
              <a:rPr kumimoji="1" lang="ru-RU" altLang="ru-RU" sz="2400" smtClean="0">
                <a:solidFill>
                  <a:srgbClr val="D1282E"/>
                </a:solidFill>
                <a:latin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ru-RU" altLang="ru-RU" sz="2400" smtClean="0">
              <a:solidFill>
                <a:srgbClr val="D1282E"/>
              </a:solidFill>
              <a:latin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001125" y="0"/>
            <a:ext cx="142875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240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001125" y="1371600"/>
            <a:ext cx="142875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759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 spc="-6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anose="020B0A040201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anose="020B0A040201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anose="020B0A040201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anose="020B0A040201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anose="020B0A040201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anose="020B0A040201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anose="020B0A040201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anose="020B0A04020102020204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ts val="600"/>
        </a:spcAft>
        <a:buFont typeface="Arial" charset="0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56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fld id="{D81870BA-585D-43ED-9BE3-035F25CF5187}" type="datetimeFigureOut">
              <a:rPr lang="ru-RU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fld id="{4C2F900C-C8E7-4DED-9C29-DB39597293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785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fld id="{D81870BA-585D-43ED-9BE3-035F25CF5187}" type="datetimeFigureOut">
              <a:rPr lang="ru-RU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fld id="{4C2F900C-C8E7-4DED-9C29-DB39597293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528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  <p:sldLayoutId id="2147483770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fld id="{D81870BA-585D-43ED-9BE3-035F25CF5187}" type="datetimeFigureOut">
              <a:rPr lang="ru-RU">
                <a:solidFill>
                  <a:srgbClr val="000000"/>
                </a:solidFill>
              </a:rPr>
              <a:pPr/>
              <a:t>22.10.2025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fld id="{4C2F900C-C8E7-4DED-9C29-DB39597293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70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57ACBE9-D063-42E8-81BE-F72CC677D18B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223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B264494-804F-4C07-A497-6EA8197291AC}" type="slidenum">
              <a:rPr lang="ru-RU" smtClean="0">
                <a:solidFill>
                  <a:prstClr val="black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81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208C853-3356-4B30-A4EB-9D597499A2C4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512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50.xml"/><Relationship Id="rId1" Type="http://schemas.openxmlformats.org/officeDocument/2006/relationships/tags" Target="../tags/tag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8.png"/><Relationship Id="rId4" Type="http://schemas.openxmlformats.org/officeDocument/2006/relationships/oleObject" Target="../embeddings/oleObject2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94.xml"/><Relationship Id="rId1" Type="http://schemas.openxmlformats.org/officeDocument/2006/relationships/audio" Target="file:///C:\Users\User\Downloads\Samoylov-DS-Sorokovye(muzofon.com).mp3" TargetMode="Externa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5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0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0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0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png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196752"/>
            <a:ext cx="6400800" cy="3832449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Патриотический </a:t>
            </a:r>
            <a:r>
              <a:rPr lang="ru-RU" sz="4000" dirty="0"/>
              <a:t>пафос поэзии о Великой Отечественной войне и ее художественное </a:t>
            </a:r>
            <a:r>
              <a:rPr lang="ru-RU" sz="4000" dirty="0" smtClean="0"/>
              <a:t>своеобразие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58389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Авторы песни</a:t>
            </a:r>
            <a:endParaRPr lang="ru-RU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half" idx="1"/>
          </p:nvPr>
        </p:nvSpPr>
        <p:spPr>
          <a:xfrm>
            <a:off x="971600" y="1700808"/>
            <a:ext cx="4038600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</a:rPr>
              <a:t>Василий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</a:rPr>
              <a:t>Иванович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</a:rPr>
              <a:t>ЛЕБЕДЕВ-КУМАЧ</a:t>
            </a:r>
            <a:endParaRPr lang="ru-RU" dirty="0">
              <a:solidFill>
                <a:srgbClr val="0070C0"/>
              </a:solidFill>
              <a:latin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  <a:latin typeface="Times New Roman" pitchFamily="18" charset="0"/>
              </a:rPr>
              <a:t>1898-1949</a:t>
            </a:r>
          </a:p>
          <a:p>
            <a:pPr marL="0" indent="0">
              <a:buNone/>
            </a:pP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0" name="Объект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96336" y="548680"/>
            <a:ext cx="1040904" cy="788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1927289" y="6007536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r>
              <a:rPr lang="ru-RU" sz="1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История создания песни «Священная война»</a:t>
            </a:r>
            <a:endParaRPr lang="ru-RU" sz="1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5292080" y="1499287"/>
            <a:ext cx="4038600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0070C0"/>
                </a:solidFill>
              </a:rPr>
              <a:t>Александр</a:t>
            </a:r>
            <a:endParaRPr lang="ru-RU" dirty="0">
              <a:solidFill>
                <a:srgbClr val="0070C0"/>
              </a:solidFill>
            </a:endParaRPr>
          </a:p>
          <a:p>
            <a:pPr marL="0" indent="0" eaLnBrk="0" hangingPunct="0">
              <a:buNone/>
            </a:pPr>
            <a:r>
              <a:rPr lang="ru-RU" b="1" dirty="0">
                <a:solidFill>
                  <a:srgbClr val="0070C0"/>
                </a:solidFill>
              </a:rPr>
              <a:t>Васильевич</a:t>
            </a:r>
            <a:endParaRPr lang="ru-RU" dirty="0">
              <a:solidFill>
                <a:srgbClr val="0070C0"/>
              </a:solidFill>
            </a:endParaRPr>
          </a:p>
          <a:p>
            <a:pPr marL="0" indent="0" eaLnBrk="0" hangingPunct="0">
              <a:buNone/>
            </a:pPr>
            <a:r>
              <a:rPr lang="ru-RU" b="1" dirty="0">
                <a:solidFill>
                  <a:srgbClr val="0070C0"/>
                </a:solidFill>
              </a:rPr>
              <a:t>АЛЕКСАНДРОВ</a:t>
            </a:r>
            <a:endParaRPr lang="ru-RU" dirty="0">
              <a:solidFill>
                <a:srgbClr val="0070C0"/>
              </a:solidFill>
            </a:endParaRPr>
          </a:p>
          <a:p>
            <a:pPr marL="0" indent="0" eaLnBrk="0" hangingPunct="0">
              <a:buNone/>
            </a:pPr>
            <a:r>
              <a:rPr lang="ru-RU" dirty="0" smtClean="0">
                <a:solidFill>
                  <a:srgbClr val="0070C0"/>
                </a:solidFill>
              </a:rPr>
              <a:t>1883-1946</a:t>
            </a:r>
            <a:endParaRPr lang="ru-RU" dirty="0">
              <a:solidFill>
                <a:srgbClr val="0070C0"/>
              </a:solidFill>
            </a:endParaRPr>
          </a:p>
          <a:p>
            <a:endParaRPr lang="ru-RU" dirty="0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488" y="3571876"/>
            <a:ext cx="4679950" cy="268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30980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22"/>
    </mc:Choice>
    <mc:Fallback xmlns="">
      <p:transition spd="slow" advTm="100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714357"/>
            <a:ext cx="678661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rgbClr val="663300"/>
                </a:solidFill>
              </a:rPr>
              <a:t>   И уже на пятый день войны, 27 июня 1941 года, перед отправляющимися на фронт солдатами, на площади Белорусского вокзала, состоялась премьера «Священной войны» в исполнении Ансамбля песни и пляски Красной Армии под руководством Александрова. Отсюда, за считанные дни, зовущая к подвигам песня распространилась по всему Союзу.</a:t>
            </a:r>
            <a:endParaRPr lang="ru-RU" sz="2000" b="1" dirty="0">
              <a:solidFill>
                <a:srgbClr val="6633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3429000"/>
            <a:ext cx="3357586" cy="249318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3137533"/>
            <a:ext cx="2571748" cy="2366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357818" y="5500702"/>
            <a:ext cx="32861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0000"/>
                </a:solidFill>
              </a:rPr>
              <a:t>Мемориальная доска «Священная война» на фасаде Белорусского вокзала.</a:t>
            </a:r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246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447675"/>
            <a:ext cx="9753600" cy="730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887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2386013" y="228600"/>
            <a:ext cx="9144000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2869175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0" r:id="rId4" imgW="4372007" imgH="6396084" progId="">
                  <p:embed/>
                </p:oleObj>
              </mc:Choice>
              <mc:Fallback>
                <p:oleObj r:id="rId4" imgW="4372007" imgH="6396084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468313" y="549275"/>
            <a:ext cx="3505200" cy="539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fontAlgn="base">
              <a:spcBef>
                <a:spcPts val="1500"/>
              </a:spcBef>
              <a:spcAft>
                <a:spcPct val="0"/>
              </a:spcAft>
              <a:buSzPct val="100000"/>
            </a:pPr>
            <a:r>
              <a:rPr lang="ru-RU" sz="2400" dirty="0" smtClean="0">
                <a:solidFill>
                  <a:srgbClr val="FFFFCC"/>
                </a:solidFill>
                <a:latin typeface="Times New Roman" pitchFamily="18" charset="0"/>
              </a:rPr>
              <a:t>Более тысячи писателей и поэтов ушли на фронт.</a:t>
            </a:r>
          </a:p>
          <a:p>
            <a:pPr fontAlgn="base">
              <a:spcBef>
                <a:spcPts val="1500"/>
              </a:spcBef>
              <a:spcAft>
                <a:spcPct val="0"/>
              </a:spcAft>
              <a:buSzPct val="100000"/>
            </a:pPr>
            <a:r>
              <a:rPr lang="ru-RU" sz="2400" dirty="0" smtClean="0">
                <a:solidFill>
                  <a:srgbClr val="FFFFCC"/>
                </a:solidFill>
                <a:latin typeface="Times New Roman" pitchFamily="18" charset="0"/>
              </a:rPr>
              <a:t>«Писатели Советской страны знают своё место в этой решительной схватке. Многие из нас будут сражаться с оружием в руках, многие будут сражаться     пером», - заявил на митинге </a:t>
            </a:r>
            <a:r>
              <a:rPr lang="ru-RU" sz="2400" dirty="0" err="1" smtClean="0">
                <a:solidFill>
                  <a:srgbClr val="FFFFCC"/>
                </a:solidFill>
                <a:latin typeface="Times New Roman" pitchFamily="18" charset="0"/>
              </a:rPr>
              <a:t>А.Фадеев</a:t>
            </a:r>
            <a:r>
              <a:rPr lang="ru-RU" sz="2400" dirty="0" smtClean="0">
                <a:solidFill>
                  <a:srgbClr val="FFFFCC"/>
                </a:solidFill>
                <a:latin typeface="Times New Roman" pitchFamily="18" charset="0"/>
              </a:rPr>
              <a:t> в первый же день войны.</a:t>
            </a:r>
          </a:p>
        </p:txBody>
      </p:sp>
    </p:spTree>
    <p:extLst>
      <p:ext uri="{BB962C8B-B14F-4D97-AF65-F5344CB8AC3E}">
        <p14:creationId xmlns:p14="http://schemas.microsoft.com/office/powerpoint/2010/main" val="3541288693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repl"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1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5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repl">
                                        <p:cTn id="16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473075"/>
            <a:ext cx="8153400" cy="1011238"/>
          </a:xfrm>
        </p:spPr>
        <p:txBody>
          <a:bodyPr>
            <a:normAutofit fontScale="90000"/>
          </a:bodyPr>
          <a:lstStyle/>
          <a:p>
            <a:r>
              <a:rPr lang="ru-RU" b="1">
                <a:solidFill>
                  <a:srgbClr val="FF0000"/>
                </a:solidFill>
              </a:rPr>
              <a:t>Давид </a:t>
            </a:r>
            <a:r>
              <a:rPr lang="ru-RU" b="1" smtClean="0">
                <a:solidFill>
                  <a:srgbClr val="FF0000"/>
                </a:solidFill>
              </a:rPr>
              <a:t>Самойлович </a:t>
            </a:r>
            <a:r>
              <a:rPr lang="ru-RU" b="1" dirty="0">
                <a:solidFill>
                  <a:srgbClr val="FF0000"/>
                </a:solidFill>
              </a:rPr>
              <a:t>Самойлов</a:t>
            </a:r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628775"/>
            <a:ext cx="5111750" cy="4238625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ru-RU" sz="2400" b="1" dirty="0" smtClean="0"/>
              <a:t>Давид </a:t>
            </a:r>
            <a:r>
              <a:rPr lang="ru-RU" sz="2400" b="1" dirty="0"/>
              <a:t>Самойлов – поэт</a:t>
            </a:r>
          </a:p>
          <a:p>
            <a:pPr>
              <a:buFont typeface="Wingdings" pitchFamily="2" charset="2"/>
              <a:buNone/>
            </a:pPr>
            <a:r>
              <a:rPr lang="ru-RU" sz="2400" b="1" dirty="0"/>
              <a:t> фронтового поколения. Как и </a:t>
            </a:r>
          </a:p>
          <a:p>
            <a:pPr>
              <a:buFont typeface="Wingdings" pitchFamily="2" charset="2"/>
              <a:buNone/>
            </a:pPr>
            <a:r>
              <a:rPr lang="ru-RU" sz="2400" b="1" dirty="0"/>
              <a:t>многие его сверстники, он со </a:t>
            </a:r>
          </a:p>
          <a:p>
            <a:pPr>
              <a:buFont typeface="Wingdings" pitchFamily="2" charset="2"/>
              <a:buNone/>
            </a:pPr>
            <a:r>
              <a:rPr lang="ru-RU" sz="2400" b="1" dirty="0"/>
              <a:t>студенческой скамьи ушел на </a:t>
            </a:r>
          </a:p>
          <a:p>
            <a:pPr>
              <a:buFont typeface="Wingdings" pitchFamily="2" charset="2"/>
              <a:buNone/>
            </a:pPr>
            <a:r>
              <a:rPr lang="ru-RU" sz="2400" b="1" dirty="0"/>
              <a:t>фронт. Самым его известным </a:t>
            </a:r>
          </a:p>
          <a:p>
            <a:pPr>
              <a:buFont typeface="Wingdings" pitchFamily="2" charset="2"/>
              <a:buNone/>
            </a:pPr>
            <a:r>
              <a:rPr lang="ru-RU" sz="2400" b="1" dirty="0"/>
              <a:t>произведением стало </a:t>
            </a:r>
          </a:p>
          <a:p>
            <a:pPr>
              <a:buFont typeface="Wingdings" pitchFamily="2" charset="2"/>
              <a:buNone/>
            </a:pPr>
            <a:r>
              <a:rPr lang="ru-RU" sz="2400" b="1" dirty="0"/>
              <a:t>стихотворение «Сороковые». </a:t>
            </a:r>
          </a:p>
          <a:p>
            <a:pPr>
              <a:buFont typeface="Wingdings" pitchFamily="2" charset="2"/>
              <a:buNone/>
            </a:pPr>
            <a:r>
              <a:rPr lang="ru-RU" sz="2400" b="1" dirty="0"/>
              <a:t>Это стихи о войне, о юности, </a:t>
            </a:r>
            <a:endParaRPr lang="ru-RU" sz="2400" b="1" dirty="0" smtClean="0"/>
          </a:p>
          <a:p>
            <a:pPr>
              <a:buFont typeface="Wingdings" pitchFamily="2" charset="2"/>
              <a:buNone/>
            </a:pPr>
            <a:r>
              <a:rPr lang="ru-RU" sz="2400" b="1" dirty="0" smtClean="0"/>
              <a:t>о мечтах </a:t>
            </a:r>
            <a:r>
              <a:rPr lang="ru-RU" sz="2400" b="1" dirty="0"/>
              <a:t>и испытаниях.</a:t>
            </a:r>
          </a:p>
        </p:txBody>
      </p:sp>
      <p:pic>
        <p:nvPicPr>
          <p:cNvPr id="31751" name="Picture 7" descr="Давид Самойлов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940152" y="1988840"/>
            <a:ext cx="2608195" cy="3651473"/>
          </a:xfrm>
          <a:noFill/>
          <a:ln/>
        </p:spPr>
      </p:pic>
      <p:pic>
        <p:nvPicPr>
          <p:cNvPr id="6" name="Samoylov-DS-Sorokovye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884368" y="623731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71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8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272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Коми поэты-фронтовики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484784"/>
            <a:ext cx="2746648" cy="1080120"/>
          </a:xfrm>
        </p:spPr>
        <p:txBody>
          <a:bodyPr/>
          <a:lstStyle/>
          <a:p>
            <a:pPr algn="ctr"/>
            <a:r>
              <a:rPr lang="ru-RU" sz="2000" dirty="0" err="1" smtClean="0">
                <a:latin typeface="+mj-lt"/>
                <a:cs typeface="Times New Roman" pitchFamily="18" charset="0"/>
              </a:rPr>
              <a:t>Ананий</a:t>
            </a:r>
            <a:r>
              <a:rPr lang="ru-RU" sz="2000" dirty="0" smtClean="0">
                <a:latin typeface="+mj-lt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+mj-lt"/>
                <a:cs typeface="Times New Roman" pitchFamily="18" charset="0"/>
              </a:rPr>
              <a:t>Прокпьевич</a:t>
            </a:r>
            <a:r>
              <a:rPr lang="ru-RU" sz="2000" dirty="0" smtClean="0">
                <a:latin typeface="+mj-lt"/>
                <a:cs typeface="Times New Roman" pitchFamily="18" charset="0"/>
              </a:rPr>
              <a:t> </a:t>
            </a:r>
          </a:p>
          <a:p>
            <a:pPr algn="ctr"/>
            <a:r>
              <a:rPr lang="ru-RU" sz="2000" dirty="0" err="1" smtClean="0">
                <a:latin typeface="+mj-lt"/>
                <a:cs typeface="Times New Roman" pitchFamily="18" charset="0"/>
              </a:rPr>
              <a:t>Размыслов</a:t>
            </a:r>
            <a:endParaRPr lang="ru-RU" sz="2000" dirty="0" smtClean="0">
              <a:latin typeface="+mj-lt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+mj-lt"/>
                <a:cs typeface="Times New Roman" pitchFamily="18" charset="0"/>
              </a:rPr>
              <a:t>(1915-1943)</a:t>
            </a:r>
            <a:endParaRPr lang="ru-RU" sz="2000" dirty="0">
              <a:latin typeface="+mj-lt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sz="2000" dirty="0" smtClean="0"/>
              <a:t>Серафим  Алексеевич Попов</a:t>
            </a:r>
          </a:p>
          <a:p>
            <a:pPr algn="ctr"/>
            <a:r>
              <a:rPr lang="ru-RU" sz="2000" dirty="0" smtClean="0"/>
              <a:t>(1913-2003)</a:t>
            </a:r>
            <a:endParaRPr lang="ru-RU" sz="2000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54086"/>
            <a:ext cx="2793560" cy="395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348880"/>
            <a:ext cx="2232248" cy="3303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717032"/>
            <a:ext cx="2160239" cy="2888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876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Коми поэты-фронтовики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3754760" cy="1317823"/>
          </a:xfrm>
        </p:spPr>
        <p:txBody>
          <a:bodyPr/>
          <a:lstStyle/>
          <a:p>
            <a:pPr algn="ctr"/>
            <a:r>
              <a:rPr lang="ru-RU" sz="2200" dirty="0"/>
              <a:t>Фёдор </a:t>
            </a:r>
            <a:r>
              <a:rPr lang="ru-RU" sz="2200" dirty="0" smtClean="0"/>
              <a:t>Васильевич Щербаков</a:t>
            </a:r>
          </a:p>
          <a:p>
            <a:pPr algn="ctr"/>
            <a:r>
              <a:rPr lang="ru-RU" sz="2200" dirty="0" smtClean="0"/>
              <a:t>(1914-1978)</a:t>
            </a:r>
            <a:endParaRPr lang="ru-RU" sz="22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92080" y="1412777"/>
            <a:ext cx="3528392" cy="1512167"/>
          </a:xfrm>
        </p:spPr>
        <p:txBody>
          <a:bodyPr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r>
              <a:rPr lang="ru-RU" sz="2200" dirty="0" smtClean="0"/>
              <a:t>Александр Михайлович</a:t>
            </a:r>
          </a:p>
          <a:p>
            <a:pPr algn="ctr"/>
            <a:r>
              <a:rPr lang="ru-RU" sz="2200" dirty="0" smtClean="0"/>
              <a:t> Мальцев</a:t>
            </a:r>
          </a:p>
          <a:p>
            <a:pPr algn="ctr"/>
            <a:r>
              <a:rPr lang="ru-RU" sz="2200" dirty="0" smtClean="0"/>
              <a:t>(1924-1989) </a:t>
            </a:r>
            <a:endParaRPr lang="ru-RU" sz="2200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996952"/>
            <a:ext cx="2592288" cy="3548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80550"/>
            <a:ext cx="2664296" cy="3506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71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6672" y="125184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949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342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3838"/>
            <a:ext cx="9753600" cy="730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251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752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5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7" descr="Picture backgroun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87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937"/>
            <a:ext cx="9133334" cy="6792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021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672" y="152400"/>
            <a:ext cx="5760640" cy="900336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2800" dirty="0" err="1"/>
              <a:t>А.Сурков</a:t>
            </a:r>
            <a:r>
              <a:rPr lang="ru-RU" altLang="ru-RU" sz="2800" dirty="0"/>
              <a:t> «Землянка»</a:t>
            </a:r>
          </a:p>
        </p:txBody>
      </p:sp>
      <p:pic>
        <p:nvPicPr>
          <p:cNvPr id="31747" name="Picture 5" descr="4 0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53168"/>
            <a:ext cx="7106204" cy="5127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963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00" y="0"/>
            <a:ext cx="9143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865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06" y="620688"/>
            <a:ext cx="8792082" cy="5495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347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3506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5" y="1124744"/>
            <a:ext cx="3822192" cy="500173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b="1" dirty="0" smtClean="0">
              <a:solidFill>
                <a:srgbClr val="333333"/>
              </a:solidFill>
              <a:latin typeface="YS Text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333333"/>
                </a:solidFill>
                <a:latin typeface="YS Text"/>
              </a:rPr>
              <a:t>Великая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- потому, что это одна из самых крупнейших 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войн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в истории, она захватила огромные территории и в ней </a:t>
            </a:r>
            <a:r>
              <a:rPr lang="ru-RU" dirty="0" err="1">
                <a:solidFill>
                  <a:srgbClr val="333333"/>
                </a:solidFill>
                <a:latin typeface="YS Text"/>
              </a:rPr>
              <a:t>учавствовали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 десятки миллионов людей и длилась она четыре года, а победа в ней потребовала от народа огромных усилий.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716016" y="1052736"/>
            <a:ext cx="3822192" cy="514575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b="1" dirty="0" smtClean="0">
              <a:solidFill>
                <a:srgbClr val="333333"/>
              </a:solidFill>
              <a:latin typeface="YS Text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333333"/>
                </a:solidFill>
                <a:latin typeface="YS Text"/>
              </a:rPr>
              <a:t>ОТЕЧЕСТВЕННАЯ,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</a:t>
            </a:r>
            <a:endParaRPr lang="ru-RU" dirty="0" smtClean="0">
              <a:solidFill>
                <a:srgbClr val="333333"/>
              </a:solidFill>
              <a:latin typeface="YS Text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333333"/>
                </a:solidFill>
                <a:latin typeface="YS Text"/>
              </a:rPr>
              <a:t>отечественный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. относящийся к </a:t>
            </a:r>
            <a:r>
              <a:rPr lang="ru-RU" dirty="0" smtClean="0">
                <a:solidFill>
                  <a:srgbClr val="333333"/>
                </a:solidFill>
                <a:latin typeface="YS Text"/>
              </a:rPr>
              <a:t>Отечеству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, принадлежащий ему, созданный в своей </a:t>
            </a:r>
            <a:r>
              <a:rPr lang="ru-RU" dirty="0" smtClean="0">
                <a:solidFill>
                  <a:srgbClr val="333333"/>
                </a:solidFill>
                <a:latin typeface="YS Text"/>
              </a:rPr>
              <a:t>стране.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Отечественная война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справедливая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война в защиту своего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Отечества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948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5" y="1412776"/>
            <a:ext cx="3822192" cy="4713704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333333"/>
                </a:solidFill>
                <a:latin typeface="YS Text"/>
              </a:rPr>
              <a:t>ПОЭЗИЯ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 </a:t>
            </a:r>
            <a:r>
              <a:rPr lang="ru-RU" dirty="0" smtClean="0">
                <a:solidFill>
                  <a:srgbClr val="333333"/>
                </a:solidFill>
                <a:latin typeface="YS Text"/>
              </a:rPr>
              <a:t>–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333333"/>
                </a:solidFill>
                <a:latin typeface="YS Text"/>
              </a:rPr>
              <a:t>1.Словесное 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художественное творчество, преимущ. стихотворное. </a:t>
            </a:r>
            <a:endParaRPr lang="ru-RU" dirty="0" smtClean="0">
              <a:solidFill>
                <a:srgbClr val="333333"/>
              </a:solidFill>
              <a:latin typeface="YS Text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333333"/>
                </a:solidFill>
                <a:latin typeface="YS Text"/>
              </a:rPr>
              <a:t>2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. 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Стихи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, произведения, написанные 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стихами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1340768"/>
            <a:ext cx="3822192" cy="4785712"/>
          </a:xfrm>
        </p:spPr>
        <p:txBody>
          <a:bodyPr/>
          <a:lstStyle/>
          <a:p>
            <a:r>
              <a:rPr lang="ru-RU" b="1" dirty="0" smtClean="0">
                <a:solidFill>
                  <a:srgbClr val="333333"/>
                </a:solidFill>
                <a:latin typeface="YS Text"/>
              </a:rPr>
              <a:t>ВОЙНА</a:t>
            </a:r>
            <a:endParaRPr lang="ru-RU" dirty="0">
              <a:solidFill>
                <a:srgbClr val="333333"/>
              </a:solidFill>
              <a:latin typeface="YS Text"/>
            </a:endParaRPr>
          </a:p>
          <a:p>
            <a:r>
              <a:rPr lang="ru-RU" dirty="0" smtClean="0">
                <a:solidFill>
                  <a:srgbClr val="333333"/>
                </a:solidFill>
                <a:latin typeface="YS Text"/>
              </a:rPr>
              <a:t> 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1. Вооружённая борьба между государствами или народами, между классами внутри </a:t>
            </a:r>
            <a:r>
              <a:rPr lang="ru-RU" dirty="0" smtClean="0">
                <a:solidFill>
                  <a:srgbClr val="333333"/>
                </a:solidFill>
                <a:latin typeface="YS Text"/>
              </a:rPr>
              <a:t>государства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555555"/>
                </a:solidFill>
                <a:latin typeface="Roboto"/>
              </a:rPr>
              <a:t>2. Борьба</a:t>
            </a:r>
            <a:r>
              <a:rPr lang="ru-RU" dirty="0">
                <a:solidFill>
                  <a:srgbClr val="555555"/>
                </a:solidFill>
                <a:latin typeface="Roboto"/>
              </a:rPr>
              <a:t>, враждебные отношения с </a:t>
            </a:r>
            <a:r>
              <a:rPr lang="ru-RU" dirty="0" smtClean="0">
                <a:solidFill>
                  <a:srgbClr val="555555"/>
                </a:solidFill>
                <a:latin typeface="Roboto"/>
              </a:rPr>
              <a:t>кем-чем-нибудь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248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ChangeArrowheads="1"/>
          </p:cNvSpPr>
          <p:nvPr/>
        </p:nvSpPr>
        <p:spPr bwMode="auto">
          <a:xfrm>
            <a:off x="2362200" y="-800100"/>
            <a:ext cx="9144000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4579" name="Rectangle 2"/>
          <p:cNvSpPr>
            <a:spLocks noChangeArrowheads="1"/>
          </p:cNvSpPr>
          <p:nvPr/>
        </p:nvSpPr>
        <p:spPr bwMode="auto">
          <a:xfrm>
            <a:off x="3467100" y="1919288"/>
            <a:ext cx="9144000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3733800" y="0"/>
          <a:ext cx="54102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Точечный рисунок" r:id="rId4" imgW="2209524" imgH="3019048" progId="Paint.Picture">
                  <p:embed/>
                </p:oleObj>
              </mc:Choice>
              <mc:Fallback>
                <p:oleObj name="Точечный рисунок" r:id="rId4" imgW="2209524" imgH="3019048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0"/>
                        <a:ext cx="5410200" cy="685800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1" name="Text Box 4"/>
          <p:cNvSpPr txBox="1">
            <a:spLocks noChangeArrowheads="1"/>
          </p:cNvSpPr>
          <p:nvPr/>
        </p:nvSpPr>
        <p:spPr bwMode="auto">
          <a:xfrm>
            <a:off x="468313" y="549275"/>
            <a:ext cx="2819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395288" y="404813"/>
            <a:ext cx="29718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ts val="1500"/>
              </a:spcBef>
              <a:buSzPct val="100000"/>
            </a:pPr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Поэзия надела военную шинель с первых дней войны.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381000" y="1836738"/>
            <a:ext cx="3048000" cy="484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ts val="1500"/>
              </a:spcBef>
              <a:buSzPct val="100000"/>
            </a:pPr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Уже на третий день по всей стране,как призыв, зазвучала песня на стихи В.Лебедева-Кумача</a:t>
            </a:r>
            <a:r>
              <a:rPr lang="ru-RU" sz="2400">
                <a:solidFill>
                  <a:srgbClr val="FFFFCC"/>
                </a:solidFill>
                <a:latin typeface="Times New Roman" pitchFamily="18" charset="0"/>
              </a:rPr>
              <a:t> </a:t>
            </a:r>
            <a:r>
              <a:rPr lang="ru-RU" sz="2400">
                <a:solidFill>
                  <a:srgbClr val="8A0000"/>
                </a:solidFill>
                <a:latin typeface="Times New Roman" pitchFamily="18" charset="0"/>
              </a:rPr>
              <a:t>«Священная война».</a:t>
            </a:r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Стихи этой песни выражают всю гамму чувств людей, переживших шок от внезапно начавшейся войны: боль, горе, тревогу, надежду.</a:t>
            </a:r>
          </a:p>
        </p:txBody>
      </p:sp>
    </p:spTree>
    <p:extLst>
      <p:ext uri="{BB962C8B-B14F-4D97-AF65-F5344CB8AC3E}">
        <p14:creationId xmlns:p14="http://schemas.microsoft.com/office/powerpoint/2010/main" val="1426456184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 additive="repl">
                                        <p:cTn id="11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 additive="repl">
                                        <p:cTn id="15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700809"/>
            <a:ext cx="7408333" cy="25202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>
                <a:highlight>
                  <a:srgbClr val="FFFFFF"/>
                </a:highlight>
                <a:latin typeface="Times New Roman"/>
                <a:ea typeface="Liberation Serif"/>
              </a:rPr>
              <a:t>Патриотический пафос поэзии о Великой Отечественной войне и ее художественное своеобразие</a:t>
            </a:r>
            <a:endParaRPr lang="ru-RU" sz="4000" dirty="0"/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336" y="3789040"/>
            <a:ext cx="4777670" cy="268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695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7" name="Rectangle 7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2133600"/>
          </a:xfrm>
        </p:spPr>
        <p:txBody>
          <a:bodyPr/>
          <a:lstStyle/>
          <a:p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Стихи и песни, </a:t>
            </a:r>
            <a:b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звучавшие на фронте в промежутках между боями, </a:t>
            </a:r>
            <a:b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придавали силы бойцам, </a:t>
            </a:r>
            <a:b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заставляли на  время забывать, что идет война…</a:t>
            </a:r>
            <a:r>
              <a:rPr lang="ru-RU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pic>
        <p:nvPicPr>
          <p:cNvPr id="56329" name="Picture 9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lum bright="-10000" contras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2988" y="2133600"/>
            <a:ext cx="6994525" cy="4525963"/>
          </a:xfrm>
          <a:noFill/>
        </p:spPr>
      </p:pic>
    </p:spTree>
    <p:extLst>
      <p:ext uri="{BB962C8B-B14F-4D97-AF65-F5344CB8AC3E}">
        <p14:creationId xmlns:p14="http://schemas.microsoft.com/office/powerpoint/2010/main" val="210351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Grp="1" noChangeArrowheads="1"/>
          </p:cNvSpPr>
          <p:nvPr>
            <p:ph idx="1"/>
          </p:nvPr>
        </p:nvSpPr>
        <p:spPr>
          <a:xfrm>
            <a:off x="685800" y="914400"/>
            <a:ext cx="7772400" cy="29718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buFont typeface="Wingdings" pitchFamily="2" charset="2"/>
              <a:buNone/>
              <a:defRPr/>
            </a:pPr>
            <a:r>
              <a:rPr lang="ru-RU" altLang="ru-RU" sz="2800" dirty="0"/>
              <a:t>       Пожалуй, никогда за время существования советской поэзии не было написано столько лирических стихов, как за годы войны.</a:t>
            </a:r>
          </a:p>
          <a:p>
            <a:pPr eaLnBrk="1" fontAlgn="auto" hangingPunct="1">
              <a:buFont typeface="Wingdings" pitchFamily="2" charset="2"/>
              <a:buNone/>
              <a:defRPr/>
            </a:pPr>
            <a:endParaRPr lang="ru-RU" altLang="ru-RU" sz="2800" dirty="0"/>
          </a:p>
          <a:p>
            <a:pPr eaLnBrk="1" fontAlgn="auto" hangingPunct="1">
              <a:buFont typeface="Wingdings" pitchFamily="2" charset="2"/>
              <a:buNone/>
              <a:defRPr/>
            </a:pPr>
            <a:r>
              <a:rPr lang="ru-RU" altLang="ru-RU" sz="2800" dirty="0"/>
              <a:t>                                                       </a:t>
            </a:r>
            <a:r>
              <a:rPr lang="ru-RU" altLang="ru-RU" sz="2800" dirty="0" err="1"/>
              <a:t>А.Сурков</a:t>
            </a:r>
            <a:r>
              <a:rPr lang="ru-RU" altLang="ru-RU" sz="2800" dirty="0"/>
              <a:t> </a:t>
            </a:r>
            <a:endParaRPr lang="ru-RU" altLang="ru-RU" dirty="0"/>
          </a:p>
        </p:txBody>
      </p:sp>
      <p:pic>
        <p:nvPicPr>
          <p:cNvPr id="13315" name="Picture 10" descr="4 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048000"/>
            <a:ext cx="4267200" cy="349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6332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1428736"/>
            <a:ext cx="7572428" cy="2571768"/>
          </a:xfrm>
        </p:spPr>
        <p:txBody>
          <a:bodyPr/>
          <a:lstStyle/>
          <a:p>
            <a:r>
              <a:rPr lang="ru-RU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«Священная война»</a:t>
            </a:r>
            <a:endParaRPr lang="ru-RU" dirty="0">
              <a:solidFill>
                <a:srgbClr val="663300"/>
              </a:solidFill>
            </a:endParaRPr>
          </a:p>
        </p:txBody>
      </p:sp>
      <p:pic>
        <p:nvPicPr>
          <p:cNvPr id="4" name="Объект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00297" y="4000504"/>
            <a:ext cx="2734921" cy="207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500166" y="0"/>
            <a:ext cx="712946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r>
              <a:rPr lang="ru-RU" sz="1800" dirty="0" smtClean="0">
                <a:solidFill>
                  <a:srgbClr val="0070C0"/>
                </a:solidFill>
              </a:rPr>
              <a:t/>
            </a:r>
            <a:br>
              <a:rPr lang="ru-RU" sz="1800" dirty="0" smtClean="0">
                <a:solidFill>
                  <a:srgbClr val="0070C0"/>
                </a:solidFill>
              </a:rPr>
            </a:br>
            <a:endParaRPr lang="ru-RU" sz="1800" dirty="0">
              <a:solidFill>
                <a:srgbClr val="0070C0"/>
              </a:solidFill>
            </a:endParaRPr>
          </a:p>
        </p:txBody>
      </p:sp>
      <p:pic>
        <p:nvPicPr>
          <p:cNvPr id="7" name="Picture 3" descr="C:\Users\Ирина Петровна_2\Desktop\песни ВОВ\фото для война\священная войн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4000503"/>
            <a:ext cx="1643996" cy="2071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500042"/>
            <a:ext cx="1428752" cy="1428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644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39"/>
    </mc:Choice>
    <mc:Fallback xmlns="">
      <p:transition spd="slow" advTm="74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7"/>
      </p14:showEvtLst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_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9 мая_02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9 мая_02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9 мая_02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250</TotalTime>
  <Words>362</Words>
  <Application>Microsoft Office PowerPoint</Application>
  <PresentationFormat>Экран (4:3)</PresentationFormat>
  <Paragraphs>80</Paragraphs>
  <Slides>25</Slides>
  <Notes>3</Notes>
  <HiddenSlides>0</HiddenSlides>
  <MMClips>1</MMClips>
  <ScaleCrop>false</ScaleCrop>
  <HeadingPairs>
    <vt:vector size="6" baseType="variant">
      <vt:variant>
        <vt:lpstr>Тема</vt:lpstr>
      </vt:variant>
      <vt:variant>
        <vt:i4>10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6" baseType="lpstr">
      <vt:lpstr>Волна</vt:lpstr>
      <vt:lpstr>Оформление по умолчанию</vt:lpstr>
      <vt:lpstr>Главная</vt:lpstr>
      <vt:lpstr>9 мая_02</vt:lpstr>
      <vt:lpstr>1_9 мая_02</vt:lpstr>
      <vt:lpstr>2_9 мая_02</vt:lpstr>
      <vt:lpstr>1_Оформление по умолчанию</vt:lpstr>
      <vt:lpstr>Яркая</vt:lpstr>
      <vt:lpstr>2_Оформление по умолчанию</vt:lpstr>
      <vt:lpstr>1_Главная</vt:lpstr>
      <vt:lpstr>Точечный рисунок</vt:lpstr>
      <vt:lpstr>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Стихи и песни,  звучавшие на фронте в промежутках между боями,  придавали силы бойцам,  заставляли на  время забывать, что идет война… </vt:lpstr>
      <vt:lpstr>Презентация PowerPoint</vt:lpstr>
      <vt:lpstr>    «Священная война»</vt:lpstr>
      <vt:lpstr>Авторы песни</vt:lpstr>
      <vt:lpstr>Презентация PowerPoint</vt:lpstr>
      <vt:lpstr>Презентация PowerPoint</vt:lpstr>
      <vt:lpstr>Презентация PowerPoint</vt:lpstr>
      <vt:lpstr>Давид Самойлович Самойлов</vt:lpstr>
      <vt:lpstr>Презентация PowerPoint</vt:lpstr>
      <vt:lpstr>Коми поэты-фронтовики</vt:lpstr>
      <vt:lpstr>Коми поэты-фронтовики</vt:lpstr>
      <vt:lpstr>Презентация PowerPoint</vt:lpstr>
      <vt:lpstr>Презентация PowerPoint</vt:lpstr>
      <vt:lpstr>Презентация PowerPoint</vt:lpstr>
      <vt:lpstr>Презентация PowerPoint</vt:lpstr>
      <vt:lpstr>А.Сурков «Землянка»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Оксана</dc:creator>
  <cp:lastModifiedBy>Home</cp:lastModifiedBy>
  <cp:revision>17</cp:revision>
  <dcterms:created xsi:type="dcterms:W3CDTF">2025-10-21T06:33:53Z</dcterms:created>
  <dcterms:modified xsi:type="dcterms:W3CDTF">2025-10-22T07:08:54Z</dcterms:modified>
</cp:coreProperties>
</file>