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70" d="100"/>
          <a:sy n="70" d="100"/>
        </p:scale>
        <p:origin x="642" y="66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presProps" Target="presProps.xml" /><Relationship Id="rId10" Type="http://schemas.openxmlformats.org/officeDocument/2006/relationships/tableStyles" Target="tableStyles.xml" /><Relationship Id="rId11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3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B0E2FF1-DDAA-4312-B122-521887B02FD6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B4E5D68-169C-40DA-B101-2FEA7B2E81C4}" type="slidenum">
              <a:rPr lang="ru-RU"/>
              <a:t/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/>
          <a:stretch/>
        </p:blipFill>
        <p:spPr bwMode="auto">
          <a:xfrm>
            <a:off x="4277033" y="5413248"/>
            <a:ext cx="3657600" cy="14447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5"/>
          <a:stretch/>
        </p:blipFill>
        <p:spPr bwMode="auto">
          <a:xfrm>
            <a:off x="0" y="3256892"/>
            <a:ext cx="2824024" cy="36011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 b="1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10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0165811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38514" y="2671990"/>
            <a:ext cx="9144000" cy="165576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sz="3600" b="1">
                <a:solidFill>
                  <a:srgbClr val="FF0000"/>
                </a:solidFill>
                <a:latin typeface="Liberation Serif"/>
                <a:ea typeface="Liberation Serif"/>
                <a:cs typeface="Liberation Serif"/>
              </a:rPr>
              <a:t>Патриотический квест </a:t>
            </a:r>
            <a:endParaRPr lang="ru-RU" sz="3600" b="1">
              <a:solidFill>
                <a:srgbClr val="FF0000"/>
              </a:solidFill>
              <a:latin typeface="Liberation Serif"/>
              <a:ea typeface="Liberation Serif"/>
              <a:cs typeface="Liberation Serif"/>
            </a:endParaRPr>
          </a:p>
          <a:p>
            <a:pPr>
              <a:defRPr/>
            </a:pPr>
            <a:r>
              <a:rPr lang="ru-RU" sz="3600" b="1">
                <a:solidFill>
                  <a:srgbClr val="FF0000"/>
                </a:solidFill>
                <a:latin typeface="Liberation Serif"/>
                <a:ea typeface="Liberation Serif"/>
                <a:cs typeface="Liberation Serif"/>
              </a:rPr>
              <a:t>«</a:t>
            </a:r>
            <a:r>
              <a:rPr sz="3600" b="1">
                <a:solidFill>
                  <a:srgbClr val="FF0000"/>
                </a:solidFill>
                <a:latin typeface="Liberation Serif"/>
                <a:ea typeface="Liberation Serif"/>
                <a:cs typeface="Liberation Serif"/>
              </a:rPr>
              <a:t>Год защитника Отечества: герои рядом с нами»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593344501" name=""/>
          <p:cNvSpPr txBox="1"/>
          <p:nvPr/>
        </p:nvSpPr>
        <p:spPr bwMode="auto">
          <a:xfrm flipH="0" flipV="0">
            <a:off x="8203437" y="5529790"/>
            <a:ext cx="3525887" cy="9147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>
                <a:latin typeface="Liberation Serif"/>
                <a:ea typeface="Liberation Serif"/>
                <a:cs typeface="Liberation Serif"/>
              </a:rPr>
              <a:t>Автор разработки: Федорова Д.Г</a:t>
            </a:r>
            <a:endParaRPr>
              <a:latin typeface="Liberation Serif"/>
              <a:ea typeface="Liberation Serif"/>
              <a:cs typeface="Liberation Serif"/>
            </a:endParaRPr>
          </a:p>
          <a:p>
            <a:pPr algn="ctr">
              <a:defRPr/>
            </a:pPr>
            <a:r>
              <a:rPr>
                <a:latin typeface="Liberation Serif"/>
                <a:ea typeface="Liberation Serif"/>
                <a:cs typeface="Liberation Serif"/>
              </a:rPr>
              <a:t>2-4 класс</a:t>
            </a:r>
            <a:endParaRPr>
              <a:latin typeface="Liberation Serif"/>
              <a:cs typeface="Liberation Serif"/>
            </a:endParaRPr>
          </a:p>
          <a:p>
            <a:pPr>
              <a:defRPr/>
            </a:pPr>
            <a:endParaRPr>
              <a:latin typeface="Liberation Serif"/>
              <a:cs typeface="Liberation Serif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176439"/>
            <a:ext cx="10515600" cy="1325563"/>
          </a:xfrm>
        </p:spPr>
        <p:txBody>
          <a:bodyPr/>
          <a:lstStyle/>
          <a:p>
            <a:pPr algn="ctr">
              <a:defRPr/>
            </a:pPr>
            <a:r>
              <a:rPr lang="ru-RU">
                <a:solidFill>
                  <a:srgbClr val="C00000"/>
                </a:solidFill>
              </a:rPr>
              <a:t>2025-ГОД ЗАЩИТНИКА ОТЕЧЕСТВА</a:t>
            </a:r>
            <a:endParaRPr lang="ru-RU">
              <a:solidFill>
                <a:srgbClr val="C00000"/>
              </a:solidFill>
            </a:endParaRPr>
          </a:p>
        </p:txBody>
      </p:sp>
      <p:sp>
        <p:nvSpPr>
          <p:cNvPr id="917634674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163588067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4459158" y="1554917"/>
            <a:ext cx="6112297" cy="40768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7888962" name="Заголовок 1"/>
          <p:cNvSpPr>
            <a:spLocks noGrp="1"/>
          </p:cNvSpPr>
          <p:nvPr>
            <p:ph type="title"/>
          </p:nvPr>
        </p:nvSpPr>
        <p:spPr bwMode="auto">
          <a:xfrm>
            <a:off x="454554" y="365124"/>
            <a:ext cx="10515600" cy="1325562"/>
          </a:xfrm>
        </p:spPr>
        <p:txBody>
          <a:bodyPr/>
          <a:lstStyle/>
          <a:p>
            <a:pPr algn="ctr">
              <a:defRPr/>
            </a:pPr>
            <a:r>
              <a:rPr sz="2600" b="1" spc="14">
                <a:solidFill>
                  <a:srgbClr val="FF0000"/>
                </a:solidFill>
                <a:latin typeface="Liberation Serif"/>
                <a:ea typeface="Liberation Serif"/>
                <a:cs typeface="Liberation Serif"/>
              </a:rPr>
              <a:t>Станция 1. «Герои Великой Отечественной войны»</a:t>
            </a:r>
            <a:endParaRPr sz="2600">
              <a:solidFill>
                <a:srgbClr val="FF0000"/>
              </a:solidFill>
              <a:latin typeface="Liberation Serif"/>
              <a:cs typeface="Liberation Serif"/>
            </a:endParaRPr>
          </a:p>
        </p:txBody>
      </p:sp>
      <p:sp>
        <p:nvSpPr>
          <p:cNvPr id="3889768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 sz="2200" spc="14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Сопоставьте портрет героя с описанием его подвига.</a:t>
            </a:r>
            <a:endParaRPr sz="2200">
              <a:latin typeface="Liberation Serif"/>
              <a:ea typeface="Liberation Serif"/>
              <a:cs typeface="Liberation Serif"/>
            </a:endParaRPr>
          </a:p>
          <a:p>
            <a:pPr marL="0" indent="0" algn="ctr">
              <a:buFont typeface="Arial"/>
              <a:buNone/>
              <a:defRPr/>
            </a:pPr>
            <a:endParaRPr/>
          </a:p>
        </p:txBody>
      </p:sp>
      <p:pic>
        <p:nvPicPr>
          <p:cNvPr id="180683877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9724791" y="194870"/>
            <a:ext cx="2069418" cy="1380286"/>
          </a:xfrm>
          <a:prstGeom prst="rect">
            <a:avLst/>
          </a:prstGeom>
        </p:spPr>
      </p:pic>
      <p:pic>
        <p:nvPicPr>
          <p:cNvPr id="10918606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5636979" y="2530405"/>
            <a:ext cx="2662756" cy="1499464"/>
          </a:xfrm>
          <a:prstGeom prst="rect">
            <a:avLst/>
          </a:prstGeom>
        </p:spPr>
      </p:pic>
      <p:pic>
        <p:nvPicPr>
          <p:cNvPr id="1107824194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7257551" y="4312708"/>
            <a:ext cx="2804583" cy="1450182"/>
          </a:xfrm>
          <a:prstGeom prst="rect">
            <a:avLst/>
          </a:prstGeom>
        </p:spPr>
      </p:pic>
      <p:pic>
        <p:nvPicPr>
          <p:cNvPr id="1319168235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8851666" y="2530405"/>
            <a:ext cx="2288645" cy="1520042"/>
          </a:xfrm>
          <a:prstGeom prst="rect">
            <a:avLst/>
          </a:prstGeom>
        </p:spPr>
      </p:pic>
      <p:pic>
        <p:nvPicPr>
          <p:cNvPr id="2129108782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3083749" y="2820293"/>
            <a:ext cx="1906290" cy="27513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7923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4554" y="365123"/>
            <a:ext cx="10515600" cy="1325561"/>
          </a:xfrm>
        </p:spPr>
        <p:txBody>
          <a:bodyPr/>
          <a:lstStyle/>
          <a:p>
            <a:pPr algn="ctr">
              <a:defRPr/>
            </a:pPr>
            <a:r>
              <a:rPr sz="2600" b="1" spc="13">
                <a:solidFill>
                  <a:srgbClr val="FF0000"/>
                </a:solidFill>
                <a:latin typeface="Liberation Serif"/>
                <a:ea typeface="Liberation Serif"/>
                <a:cs typeface="Liberation Serif"/>
              </a:rPr>
              <a:t>Станция 2. «Современные герои»</a:t>
            </a:r>
            <a:endParaRPr sz="2600">
              <a:solidFill>
                <a:srgbClr val="FF0000"/>
              </a:solidFill>
              <a:latin typeface="Liberation Serif"/>
              <a:cs typeface="Liberation Serif"/>
            </a:endParaRPr>
          </a:p>
        </p:txBody>
      </p:sp>
      <p:sp>
        <p:nvSpPr>
          <p:cNvPr id="932253001" name="Объект 2"/>
          <p:cNvSpPr>
            <a:spLocks noGrp="1"/>
          </p:cNvSpPr>
          <p:nvPr>
            <p:ph idx="1"/>
          </p:nvPr>
        </p:nvSpPr>
        <p:spPr bwMode="auto">
          <a:xfrm>
            <a:off x="789287" y="1349374"/>
            <a:ext cx="10515600" cy="4351338"/>
          </a:xfrm>
        </p:spPr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 sz="2200" spc="13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Напишите письмо солдату.</a:t>
            </a:r>
            <a:endParaRPr sz="2200">
              <a:latin typeface="Liberation Serif"/>
              <a:ea typeface="Liberation Serif"/>
              <a:cs typeface="Liberation Serif"/>
            </a:endParaRPr>
          </a:p>
          <a:p>
            <a:pPr marL="0" indent="0" algn="ctr">
              <a:buFont typeface="Arial"/>
              <a:buNone/>
              <a:defRPr/>
            </a:pPr>
            <a:endParaRPr/>
          </a:p>
        </p:txBody>
      </p:sp>
      <p:pic>
        <p:nvPicPr>
          <p:cNvPr id="53642610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9724789" y="194869"/>
            <a:ext cx="2069417" cy="1380285"/>
          </a:xfrm>
          <a:prstGeom prst="rect">
            <a:avLst/>
          </a:prstGeom>
        </p:spPr>
      </p:pic>
      <p:pic>
        <p:nvPicPr>
          <p:cNvPr id="110605059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4545810" y="1891770"/>
            <a:ext cx="3002552" cy="3625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49204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4554" y="365122"/>
            <a:ext cx="10515600" cy="1325560"/>
          </a:xfrm>
        </p:spPr>
        <p:txBody>
          <a:bodyPr/>
          <a:lstStyle/>
          <a:p>
            <a:pPr algn="ctr">
              <a:defRPr/>
            </a:pPr>
            <a:r>
              <a:rPr sz="2600" b="1" spc="11">
                <a:solidFill>
                  <a:srgbClr val="FF0000"/>
                </a:solidFill>
                <a:latin typeface="Liberation Serif"/>
                <a:ea typeface="Liberation Serif"/>
                <a:cs typeface="Liberation Serif"/>
              </a:rPr>
              <a:t>Станция 3. «Портрет героя»</a:t>
            </a:r>
            <a:endParaRPr sz="2600">
              <a:solidFill>
                <a:srgbClr val="FF0000"/>
              </a:solidFill>
              <a:latin typeface="Liberation Serif"/>
              <a:cs typeface="Liberation Serif"/>
            </a:endParaRPr>
          </a:p>
        </p:txBody>
      </p:sp>
      <p:sp>
        <p:nvSpPr>
          <p:cNvPr id="1573996077" name="Объект 2"/>
          <p:cNvSpPr>
            <a:spLocks noGrp="1"/>
          </p:cNvSpPr>
          <p:nvPr>
            <p:ph idx="1"/>
          </p:nvPr>
        </p:nvSpPr>
        <p:spPr bwMode="auto">
          <a:xfrm>
            <a:off x="789286" y="1575153"/>
            <a:ext cx="10515600" cy="4351338"/>
          </a:xfrm>
        </p:spPr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 sz="1800" b="0" spc="14">
                <a:solidFill>
                  <a:schemeClr val="tx1"/>
                </a:solidFill>
                <a:latin typeface="Liberation Serif"/>
                <a:ea typeface="Liberation Serif"/>
                <a:cs typeface="Liberation Serif"/>
              </a:rPr>
              <a:t>Выберите из предложенных карточек и </a:t>
            </a:r>
            <a:r>
              <a:rPr sz="180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дорисуйте портрет защитника Отечества (воина, спасателя, врача)  </a:t>
            </a:r>
            <a:r>
              <a:rPr sz="1800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и подпишите 3 качества, которые ему нужны</a:t>
            </a:r>
            <a:r>
              <a:rPr sz="1800" spc="11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.</a:t>
            </a:r>
            <a:endParaRPr sz="1800">
              <a:solidFill>
                <a:srgbClr val="000000"/>
              </a:solidFill>
              <a:latin typeface="Liberation Serif"/>
              <a:ea typeface="Liberation Serif"/>
              <a:cs typeface="Liberation Serif"/>
            </a:endParaRPr>
          </a:p>
          <a:p>
            <a:pPr marL="0" indent="0" algn="ctr">
              <a:buFont typeface="Arial"/>
              <a:buNone/>
              <a:defRPr/>
            </a:pPr>
            <a:endParaRPr/>
          </a:p>
        </p:txBody>
      </p:sp>
      <p:pic>
        <p:nvPicPr>
          <p:cNvPr id="163417081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9724789" y="194868"/>
            <a:ext cx="2069415" cy="1380285"/>
          </a:xfrm>
          <a:prstGeom prst="rect">
            <a:avLst/>
          </a:prstGeom>
        </p:spPr>
      </p:pic>
      <p:pic>
        <p:nvPicPr>
          <p:cNvPr id="1149053150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765899" y="2222499"/>
            <a:ext cx="2816807" cy="3646487"/>
          </a:xfrm>
          <a:prstGeom prst="rect">
            <a:avLst/>
          </a:prstGeom>
        </p:spPr>
      </p:pic>
      <p:pic>
        <p:nvPicPr>
          <p:cNvPr id="653936055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5582707" y="2566013"/>
            <a:ext cx="2633365" cy="2959461"/>
          </a:xfrm>
          <a:prstGeom prst="rect">
            <a:avLst/>
          </a:prstGeom>
        </p:spPr>
      </p:pic>
      <p:pic>
        <p:nvPicPr>
          <p:cNvPr id="2103548735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8538105" y="2910416"/>
            <a:ext cx="3495143" cy="3495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490752" name="Заголовок 1"/>
          <p:cNvSpPr>
            <a:spLocks noGrp="1"/>
          </p:cNvSpPr>
          <p:nvPr>
            <p:ph type="title"/>
          </p:nvPr>
        </p:nvSpPr>
        <p:spPr bwMode="auto">
          <a:xfrm>
            <a:off x="454554" y="365122"/>
            <a:ext cx="10515600" cy="1325560"/>
          </a:xfrm>
        </p:spPr>
        <p:txBody>
          <a:bodyPr/>
          <a:lstStyle/>
          <a:p>
            <a:pPr algn="ctr">
              <a:defRPr/>
            </a:pPr>
            <a:r>
              <a:rPr sz="2600" b="1" spc="11">
                <a:solidFill>
                  <a:srgbClr val="FF0000"/>
                </a:solidFill>
                <a:latin typeface="Liberation Serif"/>
                <a:ea typeface="Liberation Serif"/>
                <a:cs typeface="Liberation Serif"/>
              </a:rPr>
              <a:t>Станция 4. «Мой герой»</a:t>
            </a:r>
            <a:endParaRPr sz="2600">
              <a:solidFill>
                <a:srgbClr val="FF0000"/>
              </a:solidFill>
              <a:latin typeface="Liberation Serif"/>
              <a:cs typeface="Liberation Serif"/>
            </a:endParaRPr>
          </a:p>
        </p:txBody>
      </p:sp>
      <p:sp>
        <p:nvSpPr>
          <p:cNvPr id="1193690611" name="Объект 2"/>
          <p:cNvSpPr>
            <a:spLocks noGrp="1"/>
          </p:cNvSpPr>
          <p:nvPr>
            <p:ph idx="1"/>
          </p:nvPr>
        </p:nvSpPr>
        <p:spPr bwMode="auto">
          <a:xfrm>
            <a:off x="789286" y="1575153"/>
            <a:ext cx="10515600" cy="4351338"/>
          </a:xfrm>
        </p:spPr>
        <p:txBody>
          <a:bodyPr/>
          <a:lstStyle/>
          <a:p>
            <a:pPr marL="0" indent="0" algn="ctr">
              <a:buFont typeface="Arial"/>
              <a:buNone/>
              <a:defRPr/>
            </a:pPr>
            <a:r>
              <a:rPr sz="2000" b="0" i="0">
                <a:solidFill>
                  <a:schemeClr val="tx1"/>
                </a:solidFill>
                <a:latin typeface="Liberation Serif"/>
                <a:ea typeface="Liberation Serif"/>
                <a:cs typeface="Liberation Serif"/>
              </a:rPr>
              <a:t>Найти информацию и рассказать </a:t>
            </a:r>
            <a:r>
              <a:rPr sz="2000" spc="14">
                <a:solidFill>
                  <a:srgbClr val="000000"/>
                </a:solidFill>
                <a:latin typeface="Liberation Serif"/>
                <a:ea typeface="Liberation Serif"/>
                <a:cs typeface="Liberation Serif"/>
              </a:rPr>
              <a:t>о герое из своей семьи</a:t>
            </a:r>
            <a:r>
              <a:rPr sz="2000">
                <a:latin typeface="Liberation Serif"/>
                <a:ea typeface="Liberation Serif"/>
                <a:cs typeface="Liberation Serif"/>
              </a:rPr>
              <a:t>.</a:t>
            </a:r>
            <a:endParaRPr sz="2000">
              <a:latin typeface="Liberation Serif"/>
              <a:cs typeface="Liberation Serif"/>
            </a:endParaRPr>
          </a:p>
        </p:txBody>
      </p:sp>
      <p:pic>
        <p:nvPicPr>
          <p:cNvPr id="65726313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9724789" y="194868"/>
            <a:ext cx="2069415" cy="1380285"/>
          </a:xfrm>
          <a:prstGeom prst="rect">
            <a:avLst/>
          </a:prstGeom>
        </p:spPr>
      </p:pic>
      <p:pic>
        <p:nvPicPr>
          <p:cNvPr id="909032640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3495206" y="2626902"/>
            <a:ext cx="6229582" cy="2247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 3</Template>
  <TotalTime>0</TotalTime>
  <Words>0</Words>
  <Application>Р7-Офис/2024.1.2.400</Application>
  <DocSecurity>0</DocSecurity>
  <PresentationFormat>Широкоэкранный</PresentationFormat>
  <Paragraphs>0</Paragraphs>
  <Slides>6</Slides>
  <Notes>6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Theme 1</vt:lpstr>
      <vt:lpstr>Slide 1</vt:lpstr>
      <vt:lpstr>Slide 2</vt:lpstr>
      <vt:lpstr>Slide 3</vt:lpstr>
      <vt:lpstr>Slide 4</vt:lpstr>
      <vt:lpstr>Slide 5</vt:lpstr>
      <vt:lpstr>Slide 6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3 День защитника  Отечества</dc:title>
  <dc:subject/>
  <dc:creator>КЕВ</dc:creator>
  <cp:keywords/>
  <dc:description/>
  <dc:identifier/>
  <dc:language/>
  <cp:lastModifiedBy/>
  <cp:revision>6</cp:revision>
  <dcterms:created xsi:type="dcterms:W3CDTF">2023-01-17T07:22:09Z</dcterms:created>
  <dcterms:modified xsi:type="dcterms:W3CDTF">2025-11-13T09:19:55Z</dcterms:modified>
  <cp:category/>
  <cp:contentStatus/>
  <cp:version/>
</cp:coreProperties>
</file>